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6"/>
  </p:notesMasterIdLst>
  <p:sldIdLst>
    <p:sldId id="298" r:id="rId5"/>
    <p:sldId id="306" r:id="rId6"/>
    <p:sldId id="300" r:id="rId7"/>
    <p:sldId id="301" r:id="rId8"/>
    <p:sldId id="302" r:id="rId9"/>
    <p:sldId id="303" r:id="rId10"/>
    <p:sldId id="304" r:id="rId11"/>
    <p:sldId id="305" r:id="rId12"/>
    <p:sldId id="308" r:id="rId13"/>
    <p:sldId id="307" r:id="rId14"/>
    <p:sldId id="309" r:id="rId15"/>
    <p:sldId id="310" r:id="rId16"/>
    <p:sldId id="311" r:id="rId17"/>
    <p:sldId id="312" r:id="rId18"/>
    <p:sldId id="313" r:id="rId19"/>
    <p:sldId id="314" r:id="rId20"/>
    <p:sldId id="315" r:id="rId21"/>
    <p:sldId id="316" r:id="rId22"/>
    <p:sldId id="317" r:id="rId23"/>
    <p:sldId id="319"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0" autoAdjust="0"/>
    <p:restoredTop sz="73167" autoAdjust="0"/>
  </p:normalViewPr>
  <p:slideViewPr>
    <p:cSldViewPr snapToGrid="0">
      <p:cViewPr varScale="1">
        <p:scale>
          <a:sx n="61" d="100"/>
          <a:sy n="61" d="100"/>
        </p:scale>
        <p:origin x="68"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7C84C9-E66D-46BA-BB60-FBB61505D50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3049FF56-B1E2-4297-BF18-49C4D33B4299}">
      <dgm:prSet/>
      <dgm:spPr/>
      <dgm:t>
        <a:bodyPr/>
        <a:lstStyle/>
        <a:p>
          <a:pPr>
            <a:lnSpc>
              <a:spcPct val="100000"/>
            </a:lnSpc>
            <a:defRPr b="1"/>
          </a:pPr>
          <a:r>
            <a:rPr lang="en-IE" dirty="0"/>
            <a:t>Collaborative Planning​</a:t>
          </a:r>
          <a:endParaRPr lang="en-US" dirty="0"/>
        </a:p>
      </dgm:t>
    </dgm:pt>
    <dgm:pt modelId="{5982703D-7767-4E83-B128-C6A69879A4F8}" type="parTrans" cxnId="{AA420184-4B61-4FC3-9788-BFAF0F545289}">
      <dgm:prSet/>
      <dgm:spPr/>
      <dgm:t>
        <a:bodyPr/>
        <a:lstStyle/>
        <a:p>
          <a:endParaRPr lang="en-US"/>
        </a:p>
      </dgm:t>
    </dgm:pt>
    <dgm:pt modelId="{0E94C5E1-9E0D-4451-8711-317060F83C3C}" type="sibTrans" cxnId="{AA420184-4B61-4FC3-9788-BFAF0F545289}">
      <dgm:prSet/>
      <dgm:spPr/>
      <dgm:t>
        <a:bodyPr/>
        <a:lstStyle/>
        <a:p>
          <a:pPr>
            <a:lnSpc>
              <a:spcPct val="100000"/>
            </a:lnSpc>
            <a:defRPr b="1"/>
          </a:pPr>
          <a:endParaRPr lang="en-US"/>
        </a:p>
      </dgm:t>
    </dgm:pt>
    <dgm:pt modelId="{FA032BF0-117B-45E1-99A2-BF3B10FF2121}">
      <dgm:prSet custT="1"/>
      <dgm:spPr/>
      <dgm:t>
        <a:bodyPr/>
        <a:lstStyle/>
        <a:p>
          <a:pPr>
            <a:lnSpc>
              <a:spcPct val="100000"/>
            </a:lnSpc>
          </a:pPr>
          <a:r>
            <a:rPr lang="en-IE" sz="2400" dirty="0"/>
            <a:t>Three partners discovered common digital tools enhanced collaboration.</a:t>
          </a:r>
          <a:endParaRPr lang="en-US" sz="2400" dirty="0"/>
        </a:p>
      </dgm:t>
    </dgm:pt>
    <dgm:pt modelId="{05BE3F14-0F60-4EA6-BF86-5862770F2749}" type="parTrans" cxnId="{C2E805F9-B176-4339-9241-D11C2BBFEA5A}">
      <dgm:prSet/>
      <dgm:spPr/>
      <dgm:t>
        <a:bodyPr/>
        <a:lstStyle/>
        <a:p>
          <a:endParaRPr lang="en-US"/>
        </a:p>
      </dgm:t>
    </dgm:pt>
    <dgm:pt modelId="{358721AD-FDEA-4FEC-AE81-CC412ADA5AE6}" type="sibTrans" cxnId="{C2E805F9-B176-4339-9241-D11C2BBFEA5A}">
      <dgm:prSet/>
      <dgm:spPr/>
      <dgm:t>
        <a:bodyPr/>
        <a:lstStyle/>
        <a:p>
          <a:endParaRPr lang="en-US"/>
        </a:p>
      </dgm:t>
    </dgm:pt>
    <dgm:pt modelId="{C817B238-86CD-45F8-B511-26E22560DE96}">
      <dgm:prSet/>
      <dgm:spPr/>
      <dgm:t>
        <a:bodyPr/>
        <a:lstStyle/>
        <a:p>
          <a:pPr>
            <a:lnSpc>
              <a:spcPct val="100000"/>
            </a:lnSpc>
            <a:defRPr b="1"/>
          </a:pPr>
          <a:r>
            <a:rPr lang="en-US" dirty="0"/>
            <a:t>RUN-EU BIP</a:t>
          </a:r>
        </a:p>
      </dgm:t>
    </dgm:pt>
    <dgm:pt modelId="{80DCFF4C-2F1C-4063-AAC4-1E01DC46CED0}" type="parTrans" cxnId="{FCCC5278-8D4B-4199-975C-E9A901E2E751}">
      <dgm:prSet/>
      <dgm:spPr/>
      <dgm:t>
        <a:bodyPr/>
        <a:lstStyle/>
        <a:p>
          <a:endParaRPr lang="en-US"/>
        </a:p>
      </dgm:t>
    </dgm:pt>
    <dgm:pt modelId="{B05359C1-D52D-453B-AE96-49AE1D49763E}" type="sibTrans" cxnId="{FCCC5278-8D4B-4199-975C-E9A901E2E751}">
      <dgm:prSet/>
      <dgm:spPr/>
      <dgm:t>
        <a:bodyPr/>
        <a:lstStyle/>
        <a:p>
          <a:pPr>
            <a:lnSpc>
              <a:spcPct val="100000"/>
            </a:lnSpc>
            <a:defRPr b="1"/>
          </a:pPr>
          <a:endParaRPr lang="en-US"/>
        </a:p>
      </dgm:t>
    </dgm:pt>
    <dgm:pt modelId="{581217ED-6E92-45C0-8323-B11DFF150B24}">
      <dgm:prSet custT="1"/>
      <dgm:spPr/>
      <dgm:t>
        <a:bodyPr/>
        <a:lstStyle/>
        <a:p>
          <a:pPr>
            <a:lnSpc>
              <a:spcPct val="100000"/>
            </a:lnSpc>
          </a:pPr>
          <a:r>
            <a:rPr lang="en-IE" sz="2400" dirty="0"/>
            <a:t>The Regional University Network of Europe offers several forms of academic programmes, including Blended Intensive Programmes.</a:t>
          </a:r>
          <a:endParaRPr lang="en-US" sz="2400" dirty="0"/>
        </a:p>
      </dgm:t>
    </dgm:pt>
    <dgm:pt modelId="{34E51E67-9A11-401F-8870-35493520172F}" type="parTrans" cxnId="{2B4F5C3E-6203-41C5-AAE0-1A16C94B2479}">
      <dgm:prSet/>
      <dgm:spPr/>
      <dgm:t>
        <a:bodyPr/>
        <a:lstStyle/>
        <a:p>
          <a:endParaRPr lang="en-US"/>
        </a:p>
      </dgm:t>
    </dgm:pt>
    <dgm:pt modelId="{A4B79AF3-9DFA-49BF-BA12-138173130872}" type="sibTrans" cxnId="{2B4F5C3E-6203-41C5-AAE0-1A16C94B2479}">
      <dgm:prSet/>
      <dgm:spPr/>
      <dgm:t>
        <a:bodyPr/>
        <a:lstStyle/>
        <a:p>
          <a:endParaRPr lang="en-US"/>
        </a:p>
      </dgm:t>
    </dgm:pt>
    <dgm:pt modelId="{D2165C88-CE36-4B37-8D26-F0FF2B64F5BF}">
      <dgm:prSet/>
      <dgm:spPr/>
      <dgm:t>
        <a:bodyPr/>
        <a:lstStyle/>
        <a:p>
          <a:pPr>
            <a:lnSpc>
              <a:spcPct val="100000"/>
            </a:lnSpc>
            <a:defRPr b="1"/>
          </a:pPr>
          <a:r>
            <a:rPr lang="en-IE" dirty="0"/>
            <a:t>Triple Helix Ethos​</a:t>
          </a:r>
          <a:endParaRPr lang="en-US" dirty="0"/>
        </a:p>
      </dgm:t>
    </dgm:pt>
    <dgm:pt modelId="{B86404D0-7C50-47B9-9C8D-847B9659B8FF}" type="parTrans" cxnId="{9AE63AA2-3675-4ABA-AA4A-9A6C2AEA97C0}">
      <dgm:prSet/>
      <dgm:spPr/>
      <dgm:t>
        <a:bodyPr/>
        <a:lstStyle/>
        <a:p>
          <a:endParaRPr lang="en-US"/>
        </a:p>
      </dgm:t>
    </dgm:pt>
    <dgm:pt modelId="{8C9670C7-2BD2-49E4-BEA3-6062122372DD}" type="sibTrans" cxnId="{9AE63AA2-3675-4ABA-AA4A-9A6C2AEA97C0}">
      <dgm:prSet/>
      <dgm:spPr/>
      <dgm:t>
        <a:bodyPr/>
        <a:lstStyle/>
        <a:p>
          <a:endParaRPr lang="en-US"/>
        </a:p>
      </dgm:t>
    </dgm:pt>
    <dgm:pt modelId="{8548B13A-72A7-454F-8D43-80B3BDD7CF95}">
      <dgm:prSet custT="1"/>
      <dgm:spPr/>
      <dgm:t>
        <a:bodyPr/>
        <a:lstStyle/>
        <a:p>
          <a:pPr>
            <a:lnSpc>
              <a:spcPct val="100000"/>
            </a:lnSpc>
          </a:pPr>
          <a:r>
            <a:rPr lang="en-IE" sz="2400" dirty="0"/>
            <a:t>Academics, Subject Matter Experts, and Industry follow a triple helix model with </a:t>
          </a:r>
          <a:r>
            <a:rPr lang="en-IE" sz="2400" dirty="0" err="1"/>
            <a:t>Skillnet</a:t>
          </a:r>
          <a:r>
            <a:rPr lang="en-IE" sz="2400" dirty="0"/>
            <a:t> Ireland.</a:t>
          </a:r>
          <a:endParaRPr lang="en-US" sz="2400" dirty="0"/>
        </a:p>
      </dgm:t>
    </dgm:pt>
    <dgm:pt modelId="{6E824FD8-45B2-4AD6-A568-5927810862EB}" type="parTrans" cxnId="{92D2CDEA-2FF1-4571-82AB-1815DAD828E7}">
      <dgm:prSet/>
      <dgm:spPr/>
      <dgm:t>
        <a:bodyPr/>
        <a:lstStyle/>
        <a:p>
          <a:endParaRPr lang="en-US"/>
        </a:p>
      </dgm:t>
    </dgm:pt>
    <dgm:pt modelId="{24FEF8E3-1A55-44D3-846E-D01CD55AE260}" type="sibTrans" cxnId="{92D2CDEA-2FF1-4571-82AB-1815DAD828E7}">
      <dgm:prSet/>
      <dgm:spPr/>
      <dgm:t>
        <a:bodyPr/>
        <a:lstStyle/>
        <a:p>
          <a:endParaRPr lang="en-US"/>
        </a:p>
      </dgm:t>
    </dgm:pt>
    <dgm:pt modelId="{D0720162-9D5F-4C1D-8FC8-AF79BDE78902}" type="pres">
      <dgm:prSet presAssocID="{7F7C84C9-E66D-46BA-BB60-FBB61505D500}" presName="Name0" presStyleCnt="0">
        <dgm:presLayoutVars>
          <dgm:dir/>
          <dgm:resizeHandles val="exact"/>
        </dgm:presLayoutVars>
      </dgm:prSet>
      <dgm:spPr/>
    </dgm:pt>
    <dgm:pt modelId="{3A95CF57-69F1-4003-9D30-DDE4FA22E2F6}" type="pres">
      <dgm:prSet presAssocID="{3049FF56-B1E2-4297-BF18-49C4D33B4299}" presName="compNode" presStyleCnt="0"/>
      <dgm:spPr/>
    </dgm:pt>
    <dgm:pt modelId="{9D082DDA-6EE6-4C43-A03A-06493EB9CF39}" type="pres">
      <dgm:prSet presAssocID="{3049FF56-B1E2-4297-BF18-49C4D33B4299}" presName="pictRect" presStyleLbl="revTx" presStyleIdx="0" presStyleCnt="6">
        <dgm:presLayoutVars>
          <dgm:chMax val="0"/>
          <dgm:bulletEnabled/>
        </dgm:presLayoutVars>
      </dgm:prSet>
      <dgm:spPr/>
    </dgm:pt>
    <dgm:pt modelId="{100BBA8B-2EC5-451C-9835-4B6CA1806014}" type="pres">
      <dgm:prSet presAssocID="{3049FF56-B1E2-4297-BF18-49C4D33B4299}" presName="textRect" presStyleLbl="revTx" presStyleIdx="1" presStyleCnt="6">
        <dgm:presLayoutVars>
          <dgm:bulletEnabled/>
        </dgm:presLayoutVars>
      </dgm:prSet>
      <dgm:spPr/>
    </dgm:pt>
    <dgm:pt modelId="{FEBA85FA-BF03-42DA-AB1E-A27E5DF81635}" type="pres">
      <dgm:prSet presAssocID="{0E94C5E1-9E0D-4451-8711-317060F83C3C}" presName="sibTrans" presStyleLbl="sibTrans2D1" presStyleIdx="0" presStyleCnt="0"/>
      <dgm:spPr/>
    </dgm:pt>
    <dgm:pt modelId="{5BFA4B6D-FD45-4DF8-A9A4-3FF70B1CA0C3}" type="pres">
      <dgm:prSet presAssocID="{C817B238-86CD-45F8-B511-26E22560DE96}" presName="compNode" presStyleCnt="0"/>
      <dgm:spPr/>
    </dgm:pt>
    <dgm:pt modelId="{A808AE40-90DC-4EEF-B000-A0B0F52F26E4}" type="pres">
      <dgm:prSet presAssocID="{C817B238-86CD-45F8-B511-26E22560DE96}" presName="pictRect" presStyleLbl="revTx" presStyleIdx="2" presStyleCnt="6">
        <dgm:presLayoutVars>
          <dgm:chMax val="0"/>
          <dgm:bulletEnabled/>
        </dgm:presLayoutVars>
      </dgm:prSet>
      <dgm:spPr/>
    </dgm:pt>
    <dgm:pt modelId="{148DBDB4-5A9E-4533-AD80-EB82C85BA5C6}" type="pres">
      <dgm:prSet presAssocID="{C817B238-86CD-45F8-B511-26E22560DE96}" presName="textRect" presStyleLbl="revTx" presStyleIdx="3" presStyleCnt="6">
        <dgm:presLayoutVars>
          <dgm:bulletEnabled/>
        </dgm:presLayoutVars>
      </dgm:prSet>
      <dgm:spPr/>
    </dgm:pt>
    <dgm:pt modelId="{A3355E83-E80B-4498-AA7F-7F8C373D5155}" type="pres">
      <dgm:prSet presAssocID="{B05359C1-D52D-453B-AE96-49AE1D49763E}" presName="sibTrans" presStyleLbl="sibTrans2D1" presStyleIdx="0" presStyleCnt="0"/>
      <dgm:spPr/>
    </dgm:pt>
    <dgm:pt modelId="{CDB60518-D543-4856-9871-A9862CCF4642}" type="pres">
      <dgm:prSet presAssocID="{D2165C88-CE36-4B37-8D26-F0FF2B64F5BF}" presName="compNode" presStyleCnt="0"/>
      <dgm:spPr/>
    </dgm:pt>
    <dgm:pt modelId="{8984FB63-8135-4599-A370-BF5EAFA7D34D}" type="pres">
      <dgm:prSet presAssocID="{D2165C88-CE36-4B37-8D26-F0FF2B64F5BF}" presName="pictRect" presStyleLbl="revTx" presStyleIdx="4" presStyleCnt="6">
        <dgm:presLayoutVars>
          <dgm:chMax val="0"/>
          <dgm:bulletEnabled/>
        </dgm:presLayoutVars>
      </dgm:prSet>
      <dgm:spPr/>
    </dgm:pt>
    <dgm:pt modelId="{A209030A-31D7-4584-8B2E-7431D737AB38}" type="pres">
      <dgm:prSet presAssocID="{D2165C88-CE36-4B37-8D26-F0FF2B64F5BF}" presName="textRect" presStyleLbl="revTx" presStyleIdx="5" presStyleCnt="6">
        <dgm:presLayoutVars>
          <dgm:bulletEnabled/>
        </dgm:presLayoutVars>
      </dgm:prSet>
      <dgm:spPr/>
    </dgm:pt>
  </dgm:ptLst>
  <dgm:cxnLst>
    <dgm:cxn modelId="{84AF4408-69EB-432C-914B-720FD94F1F77}" type="presOf" srcId="{D2165C88-CE36-4B37-8D26-F0FF2B64F5BF}" destId="{8984FB63-8135-4599-A370-BF5EAFA7D34D}" srcOrd="0" destOrd="0" presId="urn:microsoft.com/office/officeart/2024/3/layout/hArchList1"/>
    <dgm:cxn modelId="{34C7840B-C384-4AA4-9090-FB8470ED3518}" type="presOf" srcId="{3049FF56-B1E2-4297-BF18-49C4D33B4299}" destId="{9D082DDA-6EE6-4C43-A03A-06493EB9CF39}" srcOrd="0" destOrd="0" presId="urn:microsoft.com/office/officeart/2024/3/layout/hArchList1"/>
    <dgm:cxn modelId="{DDC62211-4019-4B8A-A4CC-2DE29025BA17}" type="presOf" srcId="{0E94C5E1-9E0D-4451-8711-317060F83C3C}" destId="{FEBA85FA-BF03-42DA-AB1E-A27E5DF81635}" srcOrd="0" destOrd="0" presId="urn:microsoft.com/office/officeart/2024/3/layout/hArchList1"/>
    <dgm:cxn modelId="{F6CE3A18-297B-4844-9E23-A7807D30EC70}" type="presOf" srcId="{B05359C1-D52D-453B-AE96-49AE1D49763E}" destId="{A3355E83-E80B-4498-AA7F-7F8C373D5155}" srcOrd="0" destOrd="0" presId="urn:microsoft.com/office/officeart/2024/3/layout/hArchList1"/>
    <dgm:cxn modelId="{2B4F5C3E-6203-41C5-AAE0-1A16C94B2479}" srcId="{C817B238-86CD-45F8-B511-26E22560DE96}" destId="{581217ED-6E92-45C0-8323-B11DFF150B24}" srcOrd="0" destOrd="0" parTransId="{34E51E67-9A11-401F-8870-35493520172F}" sibTransId="{A4B79AF3-9DFA-49BF-BA12-138173130872}"/>
    <dgm:cxn modelId="{CF7DE967-C2CF-4C20-9B89-38AB9030DFA5}" type="presOf" srcId="{7F7C84C9-E66D-46BA-BB60-FBB61505D500}" destId="{D0720162-9D5F-4C1D-8FC8-AF79BDE78902}" srcOrd="0" destOrd="0" presId="urn:microsoft.com/office/officeart/2024/3/layout/hArchList1"/>
    <dgm:cxn modelId="{7D74F355-B346-46A5-BBCB-35FE4C61F3B8}" type="presOf" srcId="{FA032BF0-117B-45E1-99A2-BF3B10FF2121}" destId="{100BBA8B-2EC5-451C-9835-4B6CA1806014}" srcOrd="0" destOrd="0" presId="urn:microsoft.com/office/officeart/2024/3/layout/hArchList1"/>
    <dgm:cxn modelId="{FCCC5278-8D4B-4199-975C-E9A901E2E751}" srcId="{7F7C84C9-E66D-46BA-BB60-FBB61505D500}" destId="{C817B238-86CD-45F8-B511-26E22560DE96}" srcOrd="1" destOrd="0" parTransId="{80DCFF4C-2F1C-4063-AAC4-1E01DC46CED0}" sibTransId="{B05359C1-D52D-453B-AE96-49AE1D49763E}"/>
    <dgm:cxn modelId="{AA420184-4B61-4FC3-9788-BFAF0F545289}" srcId="{7F7C84C9-E66D-46BA-BB60-FBB61505D500}" destId="{3049FF56-B1E2-4297-BF18-49C4D33B4299}" srcOrd="0" destOrd="0" parTransId="{5982703D-7767-4E83-B128-C6A69879A4F8}" sibTransId="{0E94C5E1-9E0D-4451-8711-317060F83C3C}"/>
    <dgm:cxn modelId="{9AE63AA2-3675-4ABA-AA4A-9A6C2AEA97C0}" srcId="{7F7C84C9-E66D-46BA-BB60-FBB61505D500}" destId="{D2165C88-CE36-4B37-8D26-F0FF2B64F5BF}" srcOrd="2" destOrd="0" parTransId="{B86404D0-7C50-47B9-9C8D-847B9659B8FF}" sibTransId="{8C9670C7-2BD2-49E4-BEA3-6062122372DD}"/>
    <dgm:cxn modelId="{E3C4DEBF-7629-423B-9F38-B9BF78DD29F4}" type="presOf" srcId="{581217ED-6E92-45C0-8323-B11DFF150B24}" destId="{148DBDB4-5A9E-4533-AD80-EB82C85BA5C6}" srcOrd="0" destOrd="0" presId="urn:microsoft.com/office/officeart/2024/3/layout/hArchList1"/>
    <dgm:cxn modelId="{92D2CDEA-2FF1-4571-82AB-1815DAD828E7}" srcId="{D2165C88-CE36-4B37-8D26-F0FF2B64F5BF}" destId="{8548B13A-72A7-454F-8D43-80B3BDD7CF95}" srcOrd="0" destOrd="0" parTransId="{6E824FD8-45B2-4AD6-A568-5927810862EB}" sibTransId="{24FEF8E3-1A55-44D3-846E-D01CD55AE260}"/>
    <dgm:cxn modelId="{5A6832EE-592C-4689-A0A5-C5868FD90FE3}" type="presOf" srcId="{8548B13A-72A7-454F-8D43-80B3BDD7CF95}" destId="{A209030A-31D7-4584-8B2E-7431D737AB38}" srcOrd="0" destOrd="0" presId="urn:microsoft.com/office/officeart/2024/3/layout/hArchList1"/>
    <dgm:cxn modelId="{782CA3F0-8AB5-473A-AFAE-61706B08C6CB}" type="presOf" srcId="{C817B238-86CD-45F8-B511-26E22560DE96}" destId="{A808AE40-90DC-4EEF-B000-A0B0F52F26E4}" srcOrd="0" destOrd="0" presId="urn:microsoft.com/office/officeart/2024/3/layout/hArchList1"/>
    <dgm:cxn modelId="{C2E805F9-B176-4339-9241-D11C2BBFEA5A}" srcId="{3049FF56-B1E2-4297-BF18-49C4D33B4299}" destId="{FA032BF0-117B-45E1-99A2-BF3B10FF2121}" srcOrd="0" destOrd="0" parTransId="{05BE3F14-0F60-4EA6-BF86-5862770F2749}" sibTransId="{358721AD-FDEA-4FEC-AE81-CC412ADA5AE6}"/>
    <dgm:cxn modelId="{CF2995F6-275D-4518-82B7-F3220F09478D}" type="presParOf" srcId="{D0720162-9D5F-4C1D-8FC8-AF79BDE78902}" destId="{3A95CF57-69F1-4003-9D30-DDE4FA22E2F6}" srcOrd="0" destOrd="0" presId="urn:microsoft.com/office/officeart/2024/3/layout/hArchList1"/>
    <dgm:cxn modelId="{CA551537-9827-485F-96F9-CDCF5D245959}" type="presParOf" srcId="{3A95CF57-69F1-4003-9D30-DDE4FA22E2F6}" destId="{9D082DDA-6EE6-4C43-A03A-06493EB9CF39}" srcOrd="0" destOrd="0" presId="urn:microsoft.com/office/officeart/2024/3/layout/hArchList1"/>
    <dgm:cxn modelId="{919AE540-A7BC-4995-B9DF-C519FEEF220B}" type="presParOf" srcId="{3A95CF57-69F1-4003-9D30-DDE4FA22E2F6}" destId="{100BBA8B-2EC5-451C-9835-4B6CA1806014}" srcOrd="1" destOrd="0" presId="urn:microsoft.com/office/officeart/2024/3/layout/hArchList1"/>
    <dgm:cxn modelId="{050DB764-9975-4C2D-9966-7D0045A029C1}" type="presParOf" srcId="{D0720162-9D5F-4C1D-8FC8-AF79BDE78902}" destId="{FEBA85FA-BF03-42DA-AB1E-A27E5DF81635}" srcOrd="1" destOrd="0" presId="urn:microsoft.com/office/officeart/2024/3/layout/hArchList1"/>
    <dgm:cxn modelId="{DF62AF6C-90F0-4754-A3FD-EF4B0F48B3AE}" type="presParOf" srcId="{D0720162-9D5F-4C1D-8FC8-AF79BDE78902}" destId="{5BFA4B6D-FD45-4DF8-A9A4-3FF70B1CA0C3}" srcOrd="2" destOrd="0" presId="urn:microsoft.com/office/officeart/2024/3/layout/hArchList1"/>
    <dgm:cxn modelId="{B8C7369E-C557-44EA-BECC-2A12DF52E5B9}" type="presParOf" srcId="{5BFA4B6D-FD45-4DF8-A9A4-3FF70B1CA0C3}" destId="{A808AE40-90DC-4EEF-B000-A0B0F52F26E4}" srcOrd="0" destOrd="0" presId="urn:microsoft.com/office/officeart/2024/3/layout/hArchList1"/>
    <dgm:cxn modelId="{8F116040-E8DF-41AB-8585-1839B4533744}" type="presParOf" srcId="{5BFA4B6D-FD45-4DF8-A9A4-3FF70B1CA0C3}" destId="{148DBDB4-5A9E-4533-AD80-EB82C85BA5C6}" srcOrd="1" destOrd="0" presId="urn:microsoft.com/office/officeart/2024/3/layout/hArchList1"/>
    <dgm:cxn modelId="{14DACC79-068C-4752-B37D-5D307729078E}" type="presParOf" srcId="{D0720162-9D5F-4C1D-8FC8-AF79BDE78902}" destId="{A3355E83-E80B-4498-AA7F-7F8C373D5155}" srcOrd="3" destOrd="0" presId="urn:microsoft.com/office/officeart/2024/3/layout/hArchList1"/>
    <dgm:cxn modelId="{34831A8B-9D4B-4892-910B-DEC703C1F297}" type="presParOf" srcId="{D0720162-9D5F-4C1D-8FC8-AF79BDE78902}" destId="{CDB60518-D543-4856-9871-A9862CCF4642}" srcOrd="4" destOrd="0" presId="urn:microsoft.com/office/officeart/2024/3/layout/hArchList1"/>
    <dgm:cxn modelId="{FC88366F-0316-487B-8294-8726DB6F347D}" type="presParOf" srcId="{CDB60518-D543-4856-9871-A9862CCF4642}" destId="{8984FB63-8135-4599-A370-BF5EAFA7D34D}" srcOrd="0" destOrd="0" presId="urn:microsoft.com/office/officeart/2024/3/layout/hArchList1"/>
    <dgm:cxn modelId="{65BD3688-72D1-460B-84A7-00AE9369A1AD}" type="presParOf" srcId="{CDB60518-D543-4856-9871-A9862CCF4642}" destId="{A209030A-31D7-4584-8B2E-7431D737AB38}"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C84C9-E66D-46BA-BB60-FBB61505D50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3049FF56-B1E2-4297-BF18-49C4D33B4299}">
      <dgm:prSet/>
      <dgm:spPr/>
      <dgm:t>
        <a:bodyPr/>
        <a:lstStyle/>
        <a:p>
          <a:pPr>
            <a:lnSpc>
              <a:spcPct val="100000"/>
            </a:lnSpc>
            <a:defRPr b="1"/>
          </a:pPr>
          <a:r>
            <a:rPr lang="en-IE" dirty="0"/>
            <a:t>Common Toolsets​</a:t>
          </a:r>
          <a:endParaRPr lang="en-US" dirty="0"/>
        </a:p>
      </dgm:t>
    </dgm:pt>
    <dgm:pt modelId="{5982703D-7767-4E83-B128-C6A69879A4F8}" type="parTrans" cxnId="{AA420184-4B61-4FC3-9788-BFAF0F545289}">
      <dgm:prSet/>
      <dgm:spPr/>
      <dgm:t>
        <a:bodyPr/>
        <a:lstStyle/>
        <a:p>
          <a:endParaRPr lang="en-US"/>
        </a:p>
      </dgm:t>
    </dgm:pt>
    <dgm:pt modelId="{0E94C5E1-9E0D-4451-8711-317060F83C3C}" type="sibTrans" cxnId="{AA420184-4B61-4FC3-9788-BFAF0F545289}">
      <dgm:prSet/>
      <dgm:spPr/>
      <dgm:t>
        <a:bodyPr/>
        <a:lstStyle/>
        <a:p>
          <a:pPr>
            <a:lnSpc>
              <a:spcPct val="100000"/>
            </a:lnSpc>
            <a:defRPr b="1"/>
          </a:pPr>
          <a:endParaRPr lang="en-US"/>
        </a:p>
      </dgm:t>
    </dgm:pt>
    <dgm:pt modelId="{FA032BF0-117B-45E1-99A2-BF3B10FF2121}">
      <dgm:prSet custT="1"/>
      <dgm:spPr/>
      <dgm:t>
        <a:bodyPr/>
        <a:lstStyle/>
        <a:p>
          <a:pPr>
            <a:lnSpc>
              <a:spcPct val="100000"/>
            </a:lnSpc>
          </a:pPr>
          <a:r>
            <a:rPr lang="en-IE" sz="2800" dirty="0"/>
            <a:t>One Drive. Then Google Drive</a:t>
          </a:r>
          <a:r>
            <a:rPr lang="en-IE" sz="1400" dirty="0"/>
            <a:t>..</a:t>
          </a:r>
          <a:endParaRPr lang="en-US" sz="1400" dirty="0"/>
        </a:p>
      </dgm:t>
    </dgm:pt>
    <dgm:pt modelId="{05BE3F14-0F60-4EA6-BF86-5862770F2749}" type="parTrans" cxnId="{C2E805F9-B176-4339-9241-D11C2BBFEA5A}">
      <dgm:prSet/>
      <dgm:spPr/>
      <dgm:t>
        <a:bodyPr/>
        <a:lstStyle/>
        <a:p>
          <a:endParaRPr lang="en-US"/>
        </a:p>
      </dgm:t>
    </dgm:pt>
    <dgm:pt modelId="{358721AD-FDEA-4FEC-AE81-CC412ADA5AE6}" type="sibTrans" cxnId="{C2E805F9-B176-4339-9241-D11C2BBFEA5A}">
      <dgm:prSet/>
      <dgm:spPr/>
      <dgm:t>
        <a:bodyPr/>
        <a:lstStyle/>
        <a:p>
          <a:endParaRPr lang="en-US"/>
        </a:p>
      </dgm:t>
    </dgm:pt>
    <dgm:pt modelId="{C817B238-86CD-45F8-B511-26E22560DE96}">
      <dgm:prSet/>
      <dgm:spPr/>
      <dgm:t>
        <a:bodyPr/>
        <a:lstStyle/>
        <a:p>
          <a:pPr>
            <a:lnSpc>
              <a:spcPct val="100000"/>
            </a:lnSpc>
            <a:defRPr b="1"/>
          </a:pPr>
          <a:r>
            <a:rPr lang="en-US" dirty="0"/>
            <a:t>Moodle</a:t>
          </a:r>
        </a:p>
      </dgm:t>
    </dgm:pt>
    <dgm:pt modelId="{80DCFF4C-2F1C-4063-AAC4-1E01DC46CED0}" type="parTrans" cxnId="{FCCC5278-8D4B-4199-975C-E9A901E2E751}">
      <dgm:prSet/>
      <dgm:spPr/>
      <dgm:t>
        <a:bodyPr/>
        <a:lstStyle/>
        <a:p>
          <a:endParaRPr lang="en-US"/>
        </a:p>
      </dgm:t>
    </dgm:pt>
    <dgm:pt modelId="{B05359C1-D52D-453B-AE96-49AE1D49763E}" type="sibTrans" cxnId="{FCCC5278-8D4B-4199-975C-E9A901E2E751}">
      <dgm:prSet/>
      <dgm:spPr/>
      <dgm:t>
        <a:bodyPr/>
        <a:lstStyle/>
        <a:p>
          <a:pPr>
            <a:lnSpc>
              <a:spcPct val="100000"/>
            </a:lnSpc>
            <a:defRPr b="1"/>
          </a:pPr>
          <a:endParaRPr lang="en-US"/>
        </a:p>
      </dgm:t>
    </dgm:pt>
    <dgm:pt modelId="{581217ED-6E92-45C0-8323-B11DFF150B24}">
      <dgm:prSet custT="1"/>
      <dgm:spPr/>
      <dgm:t>
        <a:bodyPr/>
        <a:lstStyle/>
        <a:p>
          <a:pPr>
            <a:lnSpc>
              <a:spcPct val="100000"/>
            </a:lnSpc>
          </a:pPr>
          <a:r>
            <a:rPr lang="en-IE" sz="3200" dirty="0"/>
            <a:t>Primarily for quality standards and accreditation</a:t>
          </a:r>
          <a:endParaRPr lang="en-US" sz="3200" dirty="0"/>
        </a:p>
      </dgm:t>
    </dgm:pt>
    <dgm:pt modelId="{34E51E67-9A11-401F-8870-35493520172F}" type="parTrans" cxnId="{2B4F5C3E-6203-41C5-AAE0-1A16C94B2479}">
      <dgm:prSet/>
      <dgm:spPr/>
      <dgm:t>
        <a:bodyPr/>
        <a:lstStyle/>
        <a:p>
          <a:endParaRPr lang="en-US"/>
        </a:p>
      </dgm:t>
    </dgm:pt>
    <dgm:pt modelId="{A4B79AF3-9DFA-49BF-BA12-138173130872}" type="sibTrans" cxnId="{2B4F5C3E-6203-41C5-AAE0-1A16C94B2479}">
      <dgm:prSet/>
      <dgm:spPr/>
      <dgm:t>
        <a:bodyPr/>
        <a:lstStyle/>
        <a:p>
          <a:endParaRPr lang="en-US"/>
        </a:p>
      </dgm:t>
    </dgm:pt>
    <dgm:pt modelId="{D2165C88-CE36-4B37-8D26-F0FF2B64F5BF}">
      <dgm:prSet/>
      <dgm:spPr/>
      <dgm:t>
        <a:bodyPr/>
        <a:lstStyle/>
        <a:p>
          <a:pPr>
            <a:lnSpc>
              <a:spcPct val="100000"/>
            </a:lnSpc>
            <a:defRPr b="1"/>
          </a:pPr>
          <a:r>
            <a:rPr lang="en-IE" dirty="0"/>
            <a:t>Google Workspace​</a:t>
          </a:r>
          <a:endParaRPr lang="en-US" dirty="0"/>
        </a:p>
      </dgm:t>
    </dgm:pt>
    <dgm:pt modelId="{B86404D0-7C50-47B9-9C8D-847B9659B8FF}" type="parTrans" cxnId="{9AE63AA2-3675-4ABA-AA4A-9A6C2AEA97C0}">
      <dgm:prSet/>
      <dgm:spPr/>
      <dgm:t>
        <a:bodyPr/>
        <a:lstStyle/>
        <a:p>
          <a:endParaRPr lang="en-US"/>
        </a:p>
      </dgm:t>
    </dgm:pt>
    <dgm:pt modelId="{8C9670C7-2BD2-49E4-BEA3-6062122372DD}" type="sibTrans" cxnId="{9AE63AA2-3675-4ABA-AA4A-9A6C2AEA97C0}">
      <dgm:prSet/>
      <dgm:spPr/>
      <dgm:t>
        <a:bodyPr/>
        <a:lstStyle/>
        <a:p>
          <a:endParaRPr lang="en-US"/>
        </a:p>
      </dgm:t>
    </dgm:pt>
    <dgm:pt modelId="{8548B13A-72A7-454F-8D43-80B3BDD7CF95}">
      <dgm:prSet custT="1"/>
      <dgm:spPr/>
      <dgm:t>
        <a:bodyPr/>
        <a:lstStyle/>
        <a:p>
          <a:pPr>
            <a:lnSpc>
              <a:spcPct val="100000"/>
            </a:lnSpc>
          </a:pPr>
          <a:r>
            <a:rPr lang="en-IE" sz="3200" dirty="0"/>
            <a:t>Preferred by many students. Easy to use with Notion and Obsidian.</a:t>
          </a:r>
          <a:endParaRPr lang="en-US" sz="3200" dirty="0"/>
        </a:p>
      </dgm:t>
    </dgm:pt>
    <dgm:pt modelId="{6E824FD8-45B2-4AD6-A568-5927810862EB}" type="parTrans" cxnId="{92D2CDEA-2FF1-4571-82AB-1815DAD828E7}">
      <dgm:prSet/>
      <dgm:spPr/>
      <dgm:t>
        <a:bodyPr/>
        <a:lstStyle/>
        <a:p>
          <a:endParaRPr lang="en-US"/>
        </a:p>
      </dgm:t>
    </dgm:pt>
    <dgm:pt modelId="{24FEF8E3-1A55-44D3-846E-D01CD55AE260}" type="sibTrans" cxnId="{92D2CDEA-2FF1-4571-82AB-1815DAD828E7}">
      <dgm:prSet/>
      <dgm:spPr/>
      <dgm:t>
        <a:bodyPr/>
        <a:lstStyle/>
        <a:p>
          <a:endParaRPr lang="en-US"/>
        </a:p>
      </dgm:t>
    </dgm:pt>
    <dgm:pt modelId="{D0720162-9D5F-4C1D-8FC8-AF79BDE78902}" type="pres">
      <dgm:prSet presAssocID="{7F7C84C9-E66D-46BA-BB60-FBB61505D500}" presName="Name0" presStyleCnt="0">
        <dgm:presLayoutVars>
          <dgm:dir/>
          <dgm:resizeHandles val="exact"/>
        </dgm:presLayoutVars>
      </dgm:prSet>
      <dgm:spPr/>
    </dgm:pt>
    <dgm:pt modelId="{3A95CF57-69F1-4003-9D30-DDE4FA22E2F6}" type="pres">
      <dgm:prSet presAssocID="{3049FF56-B1E2-4297-BF18-49C4D33B4299}" presName="compNode" presStyleCnt="0"/>
      <dgm:spPr/>
    </dgm:pt>
    <dgm:pt modelId="{9D082DDA-6EE6-4C43-A03A-06493EB9CF39}" type="pres">
      <dgm:prSet presAssocID="{3049FF56-B1E2-4297-BF18-49C4D33B4299}" presName="pictRect" presStyleLbl="revTx" presStyleIdx="0" presStyleCnt="6">
        <dgm:presLayoutVars>
          <dgm:chMax val="0"/>
          <dgm:bulletEnabled/>
        </dgm:presLayoutVars>
      </dgm:prSet>
      <dgm:spPr/>
    </dgm:pt>
    <dgm:pt modelId="{100BBA8B-2EC5-451C-9835-4B6CA1806014}" type="pres">
      <dgm:prSet presAssocID="{3049FF56-B1E2-4297-BF18-49C4D33B4299}" presName="textRect" presStyleLbl="revTx" presStyleIdx="1" presStyleCnt="6">
        <dgm:presLayoutVars>
          <dgm:bulletEnabled/>
        </dgm:presLayoutVars>
      </dgm:prSet>
      <dgm:spPr/>
    </dgm:pt>
    <dgm:pt modelId="{FEBA85FA-BF03-42DA-AB1E-A27E5DF81635}" type="pres">
      <dgm:prSet presAssocID="{0E94C5E1-9E0D-4451-8711-317060F83C3C}" presName="sibTrans" presStyleLbl="sibTrans2D1" presStyleIdx="0" presStyleCnt="0"/>
      <dgm:spPr/>
    </dgm:pt>
    <dgm:pt modelId="{5BFA4B6D-FD45-4DF8-A9A4-3FF70B1CA0C3}" type="pres">
      <dgm:prSet presAssocID="{C817B238-86CD-45F8-B511-26E22560DE96}" presName="compNode" presStyleCnt="0"/>
      <dgm:spPr/>
    </dgm:pt>
    <dgm:pt modelId="{A808AE40-90DC-4EEF-B000-A0B0F52F26E4}" type="pres">
      <dgm:prSet presAssocID="{C817B238-86CD-45F8-B511-26E22560DE96}" presName="pictRect" presStyleLbl="revTx" presStyleIdx="2" presStyleCnt="6">
        <dgm:presLayoutVars>
          <dgm:chMax val="0"/>
          <dgm:bulletEnabled/>
        </dgm:presLayoutVars>
      </dgm:prSet>
      <dgm:spPr/>
    </dgm:pt>
    <dgm:pt modelId="{148DBDB4-5A9E-4533-AD80-EB82C85BA5C6}" type="pres">
      <dgm:prSet presAssocID="{C817B238-86CD-45F8-B511-26E22560DE96}" presName="textRect" presStyleLbl="revTx" presStyleIdx="3" presStyleCnt="6">
        <dgm:presLayoutVars>
          <dgm:bulletEnabled/>
        </dgm:presLayoutVars>
      </dgm:prSet>
      <dgm:spPr/>
    </dgm:pt>
    <dgm:pt modelId="{A3355E83-E80B-4498-AA7F-7F8C373D5155}" type="pres">
      <dgm:prSet presAssocID="{B05359C1-D52D-453B-AE96-49AE1D49763E}" presName="sibTrans" presStyleLbl="sibTrans2D1" presStyleIdx="0" presStyleCnt="0"/>
      <dgm:spPr/>
    </dgm:pt>
    <dgm:pt modelId="{CDB60518-D543-4856-9871-A9862CCF4642}" type="pres">
      <dgm:prSet presAssocID="{D2165C88-CE36-4B37-8D26-F0FF2B64F5BF}" presName="compNode" presStyleCnt="0"/>
      <dgm:spPr/>
    </dgm:pt>
    <dgm:pt modelId="{8984FB63-8135-4599-A370-BF5EAFA7D34D}" type="pres">
      <dgm:prSet presAssocID="{D2165C88-CE36-4B37-8D26-F0FF2B64F5BF}" presName="pictRect" presStyleLbl="revTx" presStyleIdx="4" presStyleCnt="6">
        <dgm:presLayoutVars>
          <dgm:chMax val="0"/>
          <dgm:bulletEnabled/>
        </dgm:presLayoutVars>
      </dgm:prSet>
      <dgm:spPr/>
    </dgm:pt>
    <dgm:pt modelId="{A209030A-31D7-4584-8B2E-7431D737AB38}" type="pres">
      <dgm:prSet presAssocID="{D2165C88-CE36-4B37-8D26-F0FF2B64F5BF}" presName="textRect" presStyleLbl="revTx" presStyleIdx="5" presStyleCnt="6">
        <dgm:presLayoutVars>
          <dgm:bulletEnabled/>
        </dgm:presLayoutVars>
      </dgm:prSet>
      <dgm:spPr/>
    </dgm:pt>
  </dgm:ptLst>
  <dgm:cxnLst>
    <dgm:cxn modelId="{84AF4408-69EB-432C-914B-720FD94F1F77}" type="presOf" srcId="{D2165C88-CE36-4B37-8D26-F0FF2B64F5BF}" destId="{8984FB63-8135-4599-A370-BF5EAFA7D34D}" srcOrd="0" destOrd="0" presId="urn:microsoft.com/office/officeart/2024/3/layout/hArchList1"/>
    <dgm:cxn modelId="{34C7840B-C384-4AA4-9090-FB8470ED3518}" type="presOf" srcId="{3049FF56-B1E2-4297-BF18-49C4D33B4299}" destId="{9D082DDA-6EE6-4C43-A03A-06493EB9CF39}" srcOrd="0" destOrd="0" presId="urn:microsoft.com/office/officeart/2024/3/layout/hArchList1"/>
    <dgm:cxn modelId="{DDC62211-4019-4B8A-A4CC-2DE29025BA17}" type="presOf" srcId="{0E94C5E1-9E0D-4451-8711-317060F83C3C}" destId="{FEBA85FA-BF03-42DA-AB1E-A27E5DF81635}" srcOrd="0" destOrd="0" presId="urn:microsoft.com/office/officeart/2024/3/layout/hArchList1"/>
    <dgm:cxn modelId="{F6CE3A18-297B-4844-9E23-A7807D30EC70}" type="presOf" srcId="{B05359C1-D52D-453B-AE96-49AE1D49763E}" destId="{A3355E83-E80B-4498-AA7F-7F8C373D5155}" srcOrd="0" destOrd="0" presId="urn:microsoft.com/office/officeart/2024/3/layout/hArchList1"/>
    <dgm:cxn modelId="{2B4F5C3E-6203-41C5-AAE0-1A16C94B2479}" srcId="{C817B238-86CD-45F8-B511-26E22560DE96}" destId="{581217ED-6E92-45C0-8323-B11DFF150B24}" srcOrd="0" destOrd="0" parTransId="{34E51E67-9A11-401F-8870-35493520172F}" sibTransId="{A4B79AF3-9DFA-49BF-BA12-138173130872}"/>
    <dgm:cxn modelId="{CF7DE967-C2CF-4C20-9B89-38AB9030DFA5}" type="presOf" srcId="{7F7C84C9-E66D-46BA-BB60-FBB61505D500}" destId="{D0720162-9D5F-4C1D-8FC8-AF79BDE78902}" srcOrd="0" destOrd="0" presId="urn:microsoft.com/office/officeart/2024/3/layout/hArchList1"/>
    <dgm:cxn modelId="{7D74F355-B346-46A5-BBCB-35FE4C61F3B8}" type="presOf" srcId="{FA032BF0-117B-45E1-99A2-BF3B10FF2121}" destId="{100BBA8B-2EC5-451C-9835-4B6CA1806014}" srcOrd="0" destOrd="0" presId="urn:microsoft.com/office/officeart/2024/3/layout/hArchList1"/>
    <dgm:cxn modelId="{FCCC5278-8D4B-4199-975C-E9A901E2E751}" srcId="{7F7C84C9-E66D-46BA-BB60-FBB61505D500}" destId="{C817B238-86CD-45F8-B511-26E22560DE96}" srcOrd="1" destOrd="0" parTransId="{80DCFF4C-2F1C-4063-AAC4-1E01DC46CED0}" sibTransId="{B05359C1-D52D-453B-AE96-49AE1D49763E}"/>
    <dgm:cxn modelId="{AA420184-4B61-4FC3-9788-BFAF0F545289}" srcId="{7F7C84C9-E66D-46BA-BB60-FBB61505D500}" destId="{3049FF56-B1E2-4297-BF18-49C4D33B4299}" srcOrd="0" destOrd="0" parTransId="{5982703D-7767-4E83-B128-C6A69879A4F8}" sibTransId="{0E94C5E1-9E0D-4451-8711-317060F83C3C}"/>
    <dgm:cxn modelId="{9AE63AA2-3675-4ABA-AA4A-9A6C2AEA97C0}" srcId="{7F7C84C9-E66D-46BA-BB60-FBB61505D500}" destId="{D2165C88-CE36-4B37-8D26-F0FF2B64F5BF}" srcOrd="2" destOrd="0" parTransId="{B86404D0-7C50-47B9-9C8D-847B9659B8FF}" sibTransId="{8C9670C7-2BD2-49E4-BEA3-6062122372DD}"/>
    <dgm:cxn modelId="{E3C4DEBF-7629-423B-9F38-B9BF78DD29F4}" type="presOf" srcId="{581217ED-6E92-45C0-8323-B11DFF150B24}" destId="{148DBDB4-5A9E-4533-AD80-EB82C85BA5C6}" srcOrd="0" destOrd="0" presId="urn:microsoft.com/office/officeart/2024/3/layout/hArchList1"/>
    <dgm:cxn modelId="{92D2CDEA-2FF1-4571-82AB-1815DAD828E7}" srcId="{D2165C88-CE36-4B37-8D26-F0FF2B64F5BF}" destId="{8548B13A-72A7-454F-8D43-80B3BDD7CF95}" srcOrd="0" destOrd="0" parTransId="{6E824FD8-45B2-4AD6-A568-5927810862EB}" sibTransId="{24FEF8E3-1A55-44D3-846E-D01CD55AE260}"/>
    <dgm:cxn modelId="{5A6832EE-592C-4689-A0A5-C5868FD90FE3}" type="presOf" srcId="{8548B13A-72A7-454F-8D43-80B3BDD7CF95}" destId="{A209030A-31D7-4584-8B2E-7431D737AB38}" srcOrd="0" destOrd="0" presId="urn:microsoft.com/office/officeart/2024/3/layout/hArchList1"/>
    <dgm:cxn modelId="{782CA3F0-8AB5-473A-AFAE-61706B08C6CB}" type="presOf" srcId="{C817B238-86CD-45F8-B511-26E22560DE96}" destId="{A808AE40-90DC-4EEF-B000-A0B0F52F26E4}" srcOrd="0" destOrd="0" presId="urn:microsoft.com/office/officeart/2024/3/layout/hArchList1"/>
    <dgm:cxn modelId="{C2E805F9-B176-4339-9241-D11C2BBFEA5A}" srcId="{3049FF56-B1E2-4297-BF18-49C4D33B4299}" destId="{FA032BF0-117B-45E1-99A2-BF3B10FF2121}" srcOrd="0" destOrd="0" parTransId="{05BE3F14-0F60-4EA6-BF86-5862770F2749}" sibTransId="{358721AD-FDEA-4FEC-AE81-CC412ADA5AE6}"/>
    <dgm:cxn modelId="{CF2995F6-275D-4518-82B7-F3220F09478D}" type="presParOf" srcId="{D0720162-9D5F-4C1D-8FC8-AF79BDE78902}" destId="{3A95CF57-69F1-4003-9D30-DDE4FA22E2F6}" srcOrd="0" destOrd="0" presId="urn:microsoft.com/office/officeart/2024/3/layout/hArchList1"/>
    <dgm:cxn modelId="{CA551537-9827-485F-96F9-CDCF5D245959}" type="presParOf" srcId="{3A95CF57-69F1-4003-9D30-DDE4FA22E2F6}" destId="{9D082DDA-6EE6-4C43-A03A-06493EB9CF39}" srcOrd="0" destOrd="0" presId="urn:microsoft.com/office/officeart/2024/3/layout/hArchList1"/>
    <dgm:cxn modelId="{919AE540-A7BC-4995-B9DF-C519FEEF220B}" type="presParOf" srcId="{3A95CF57-69F1-4003-9D30-DDE4FA22E2F6}" destId="{100BBA8B-2EC5-451C-9835-4B6CA1806014}" srcOrd="1" destOrd="0" presId="urn:microsoft.com/office/officeart/2024/3/layout/hArchList1"/>
    <dgm:cxn modelId="{050DB764-9975-4C2D-9966-7D0045A029C1}" type="presParOf" srcId="{D0720162-9D5F-4C1D-8FC8-AF79BDE78902}" destId="{FEBA85FA-BF03-42DA-AB1E-A27E5DF81635}" srcOrd="1" destOrd="0" presId="urn:microsoft.com/office/officeart/2024/3/layout/hArchList1"/>
    <dgm:cxn modelId="{DF62AF6C-90F0-4754-A3FD-EF4B0F48B3AE}" type="presParOf" srcId="{D0720162-9D5F-4C1D-8FC8-AF79BDE78902}" destId="{5BFA4B6D-FD45-4DF8-A9A4-3FF70B1CA0C3}" srcOrd="2" destOrd="0" presId="urn:microsoft.com/office/officeart/2024/3/layout/hArchList1"/>
    <dgm:cxn modelId="{B8C7369E-C557-44EA-BECC-2A12DF52E5B9}" type="presParOf" srcId="{5BFA4B6D-FD45-4DF8-A9A4-3FF70B1CA0C3}" destId="{A808AE40-90DC-4EEF-B000-A0B0F52F26E4}" srcOrd="0" destOrd="0" presId="urn:microsoft.com/office/officeart/2024/3/layout/hArchList1"/>
    <dgm:cxn modelId="{8F116040-E8DF-41AB-8585-1839B4533744}" type="presParOf" srcId="{5BFA4B6D-FD45-4DF8-A9A4-3FF70B1CA0C3}" destId="{148DBDB4-5A9E-4533-AD80-EB82C85BA5C6}" srcOrd="1" destOrd="0" presId="urn:microsoft.com/office/officeart/2024/3/layout/hArchList1"/>
    <dgm:cxn modelId="{14DACC79-068C-4752-B37D-5D307729078E}" type="presParOf" srcId="{D0720162-9D5F-4C1D-8FC8-AF79BDE78902}" destId="{A3355E83-E80B-4498-AA7F-7F8C373D5155}" srcOrd="3" destOrd="0" presId="urn:microsoft.com/office/officeart/2024/3/layout/hArchList1"/>
    <dgm:cxn modelId="{34831A8B-9D4B-4892-910B-DEC703C1F297}" type="presParOf" srcId="{D0720162-9D5F-4C1D-8FC8-AF79BDE78902}" destId="{CDB60518-D543-4856-9871-A9862CCF4642}" srcOrd="4" destOrd="0" presId="urn:microsoft.com/office/officeart/2024/3/layout/hArchList1"/>
    <dgm:cxn modelId="{FC88366F-0316-487B-8294-8726DB6F347D}" type="presParOf" srcId="{CDB60518-D543-4856-9871-A9862CCF4642}" destId="{8984FB63-8135-4599-A370-BF5EAFA7D34D}" srcOrd="0" destOrd="0" presId="urn:microsoft.com/office/officeart/2024/3/layout/hArchList1"/>
    <dgm:cxn modelId="{65BD3688-72D1-460B-84A7-00AE9369A1AD}" type="presParOf" srcId="{CDB60518-D543-4856-9871-A9862CCF4642}" destId="{A209030A-31D7-4584-8B2E-7431D737AB38}"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7C84C9-E66D-46BA-BB60-FBB61505D50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3049FF56-B1E2-4297-BF18-49C4D33B4299}">
      <dgm:prSet/>
      <dgm:spPr/>
      <dgm:t>
        <a:bodyPr/>
        <a:lstStyle/>
        <a:p>
          <a:pPr>
            <a:lnSpc>
              <a:spcPct val="100000"/>
            </a:lnSpc>
            <a:defRPr b="1"/>
          </a:pPr>
          <a:r>
            <a:rPr lang="en-IE" dirty="0"/>
            <a:t>Fran, Filipe, Bernie​</a:t>
          </a:r>
          <a:endParaRPr lang="en-US" dirty="0"/>
        </a:p>
      </dgm:t>
    </dgm:pt>
    <dgm:pt modelId="{5982703D-7767-4E83-B128-C6A69879A4F8}" type="parTrans" cxnId="{AA420184-4B61-4FC3-9788-BFAF0F545289}">
      <dgm:prSet/>
      <dgm:spPr/>
      <dgm:t>
        <a:bodyPr/>
        <a:lstStyle/>
        <a:p>
          <a:endParaRPr lang="en-US"/>
        </a:p>
      </dgm:t>
    </dgm:pt>
    <dgm:pt modelId="{0E94C5E1-9E0D-4451-8711-317060F83C3C}" type="sibTrans" cxnId="{AA420184-4B61-4FC3-9788-BFAF0F545289}">
      <dgm:prSet/>
      <dgm:spPr/>
      <dgm:t>
        <a:bodyPr/>
        <a:lstStyle/>
        <a:p>
          <a:pPr>
            <a:lnSpc>
              <a:spcPct val="100000"/>
            </a:lnSpc>
            <a:defRPr b="1"/>
          </a:pPr>
          <a:endParaRPr lang="en-US"/>
        </a:p>
      </dgm:t>
    </dgm:pt>
    <dgm:pt modelId="{FA032BF0-117B-45E1-99A2-BF3B10FF2121}">
      <dgm:prSet custT="1"/>
      <dgm:spPr/>
      <dgm:t>
        <a:bodyPr/>
        <a:lstStyle/>
        <a:p>
          <a:pPr>
            <a:lnSpc>
              <a:spcPct val="100000"/>
            </a:lnSpc>
          </a:pPr>
          <a:r>
            <a:rPr lang="en-IE" sz="3200" dirty="0"/>
            <a:t>Instructional Designer</a:t>
          </a:r>
        </a:p>
        <a:p>
          <a:pPr>
            <a:lnSpc>
              <a:spcPct val="100000"/>
            </a:lnSpc>
          </a:pPr>
          <a:r>
            <a:rPr lang="en-IE" sz="3200" dirty="0"/>
            <a:t>MBA Course Lead</a:t>
          </a:r>
        </a:p>
        <a:p>
          <a:pPr>
            <a:lnSpc>
              <a:spcPct val="100000"/>
            </a:lnSpc>
          </a:pPr>
          <a:r>
            <a:rPr lang="en-IE" sz="3200" dirty="0"/>
            <a:t>DX Lecturer</a:t>
          </a:r>
          <a:endParaRPr lang="en-US" sz="3200" dirty="0"/>
        </a:p>
      </dgm:t>
    </dgm:pt>
    <dgm:pt modelId="{05BE3F14-0F60-4EA6-BF86-5862770F2749}" type="parTrans" cxnId="{C2E805F9-B176-4339-9241-D11C2BBFEA5A}">
      <dgm:prSet/>
      <dgm:spPr/>
      <dgm:t>
        <a:bodyPr/>
        <a:lstStyle/>
        <a:p>
          <a:endParaRPr lang="en-US"/>
        </a:p>
      </dgm:t>
    </dgm:pt>
    <dgm:pt modelId="{358721AD-FDEA-4FEC-AE81-CC412ADA5AE6}" type="sibTrans" cxnId="{C2E805F9-B176-4339-9241-D11C2BBFEA5A}">
      <dgm:prSet/>
      <dgm:spPr/>
      <dgm:t>
        <a:bodyPr/>
        <a:lstStyle/>
        <a:p>
          <a:endParaRPr lang="en-US"/>
        </a:p>
      </dgm:t>
    </dgm:pt>
    <dgm:pt modelId="{C817B238-86CD-45F8-B511-26E22560DE96}">
      <dgm:prSet/>
      <dgm:spPr/>
      <dgm:t>
        <a:bodyPr/>
        <a:lstStyle/>
        <a:p>
          <a:pPr>
            <a:lnSpc>
              <a:spcPct val="100000"/>
            </a:lnSpc>
            <a:defRPr b="1"/>
          </a:pPr>
          <a:r>
            <a:rPr lang="en-US" dirty="0"/>
            <a:t>RUN-EU Students</a:t>
          </a:r>
        </a:p>
      </dgm:t>
    </dgm:pt>
    <dgm:pt modelId="{80DCFF4C-2F1C-4063-AAC4-1E01DC46CED0}" type="parTrans" cxnId="{FCCC5278-8D4B-4199-975C-E9A901E2E751}">
      <dgm:prSet/>
      <dgm:spPr/>
      <dgm:t>
        <a:bodyPr/>
        <a:lstStyle/>
        <a:p>
          <a:endParaRPr lang="en-US"/>
        </a:p>
      </dgm:t>
    </dgm:pt>
    <dgm:pt modelId="{B05359C1-D52D-453B-AE96-49AE1D49763E}" type="sibTrans" cxnId="{FCCC5278-8D4B-4199-975C-E9A901E2E751}">
      <dgm:prSet/>
      <dgm:spPr/>
      <dgm:t>
        <a:bodyPr/>
        <a:lstStyle/>
        <a:p>
          <a:pPr>
            <a:lnSpc>
              <a:spcPct val="100000"/>
            </a:lnSpc>
            <a:defRPr b="1"/>
          </a:pPr>
          <a:endParaRPr lang="en-US"/>
        </a:p>
      </dgm:t>
    </dgm:pt>
    <dgm:pt modelId="{581217ED-6E92-45C0-8323-B11DFF150B24}">
      <dgm:prSet custT="1"/>
      <dgm:spPr/>
      <dgm:t>
        <a:bodyPr/>
        <a:lstStyle/>
        <a:p>
          <a:pPr>
            <a:lnSpc>
              <a:spcPct val="100000"/>
            </a:lnSpc>
          </a:pPr>
          <a:r>
            <a:rPr lang="en-IE" sz="3200" dirty="0"/>
            <a:t>10 Universities. </a:t>
          </a:r>
        </a:p>
        <a:p>
          <a:pPr>
            <a:lnSpc>
              <a:spcPct val="100000"/>
            </a:lnSpc>
          </a:pPr>
          <a:r>
            <a:rPr lang="en-US" sz="3200" dirty="0"/>
            <a:t>Past students from 12 countries.</a:t>
          </a:r>
        </a:p>
      </dgm:t>
    </dgm:pt>
    <dgm:pt modelId="{34E51E67-9A11-401F-8870-35493520172F}" type="parTrans" cxnId="{2B4F5C3E-6203-41C5-AAE0-1A16C94B2479}">
      <dgm:prSet/>
      <dgm:spPr/>
      <dgm:t>
        <a:bodyPr/>
        <a:lstStyle/>
        <a:p>
          <a:endParaRPr lang="en-US"/>
        </a:p>
      </dgm:t>
    </dgm:pt>
    <dgm:pt modelId="{A4B79AF3-9DFA-49BF-BA12-138173130872}" type="sibTrans" cxnId="{2B4F5C3E-6203-41C5-AAE0-1A16C94B2479}">
      <dgm:prSet/>
      <dgm:spPr/>
      <dgm:t>
        <a:bodyPr/>
        <a:lstStyle/>
        <a:p>
          <a:endParaRPr lang="en-US"/>
        </a:p>
      </dgm:t>
    </dgm:pt>
    <dgm:pt modelId="{D2165C88-CE36-4B37-8D26-F0FF2B64F5BF}">
      <dgm:prSet/>
      <dgm:spPr/>
      <dgm:t>
        <a:bodyPr/>
        <a:lstStyle/>
        <a:p>
          <a:pPr>
            <a:lnSpc>
              <a:spcPct val="100000"/>
            </a:lnSpc>
            <a:defRPr b="1"/>
          </a:pPr>
          <a:r>
            <a:rPr lang="en-IE" dirty="0" err="1"/>
            <a:t>Skillnet</a:t>
          </a:r>
          <a:r>
            <a:rPr lang="en-IE" dirty="0"/>
            <a:t> Ireland​</a:t>
          </a:r>
          <a:endParaRPr lang="en-US" dirty="0"/>
        </a:p>
      </dgm:t>
    </dgm:pt>
    <dgm:pt modelId="{B86404D0-7C50-47B9-9C8D-847B9659B8FF}" type="parTrans" cxnId="{9AE63AA2-3675-4ABA-AA4A-9A6C2AEA97C0}">
      <dgm:prSet/>
      <dgm:spPr/>
      <dgm:t>
        <a:bodyPr/>
        <a:lstStyle/>
        <a:p>
          <a:endParaRPr lang="en-US"/>
        </a:p>
      </dgm:t>
    </dgm:pt>
    <dgm:pt modelId="{8C9670C7-2BD2-49E4-BEA3-6062122372DD}" type="sibTrans" cxnId="{9AE63AA2-3675-4ABA-AA4A-9A6C2AEA97C0}">
      <dgm:prSet/>
      <dgm:spPr/>
      <dgm:t>
        <a:bodyPr/>
        <a:lstStyle/>
        <a:p>
          <a:endParaRPr lang="en-US"/>
        </a:p>
      </dgm:t>
    </dgm:pt>
    <dgm:pt modelId="{8548B13A-72A7-454F-8D43-80B3BDD7CF95}">
      <dgm:prSet custT="1"/>
      <dgm:spPr/>
      <dgm:t>
        <a:bodyPr/>
        <a:lstStyle/>
        <a:p>
          <a:pPr>
            <a:lnSpc>
              <a:spcPct val="100000"/>
            </a:lnSpc>
          </a:pPr>
          <a:r>
            <a:rPr lang="en-IE" sz="3200" dirty="0"/>
            <a:t>Irish Innovation </a:t>
          </a:r>
          <a:r>
            <a:rPr lang="en-IE" sz="3200" dirty="0" err="1"/>
            <a:t>Skillnet</a:t>
          </a:r>
          <a:endParaRPr lang="en-IE" sz="3200" dirty="0"/>
        </a:p>
        <a:p>
          <a:pPr>
            <a:lnSpc>
              <a:spcPct val="100000"/>
            </a:lnSpc>
          </a:pPr>
          <a:endParaRPr lang="en-IE" sz="3200" dirty="0"/>
        </a:p>
      </dgm:t>
    </dgm:pt>
    <dgm:pt modelId="{6E824FD8-45B2-4AD6-A568-5927810862EB}" type="parTrans" cxnId="{92D2CDEA-2FF1-4571-82AB-1815DAD828E7}">
      <dgm:prSet/>
      <dgm:spPr/>
      <dgm:t>
        <a:bodyPr/>
        <a:lstStyle/>
        <a:p>
          <a:endParaRPr lang="en-US"/>
        </a:p>
      </dgm:t>
    </dgm:pt>
    <dgm:pt modelId="{24FEF8E3-1A55-44D3-846E-D01CD55AE260}" type="sibTrans" cxnId="{92D2CDEA-2FF1-4571-82AB-1815DAD828E7}">
      <dgm:prSet/>
      <dgm:spPr/>
      <dgm:t>
        <a:bodyPr/>
        <a:lstStyle/>
        <a:p>
          <a:endParaRPr lang="en-US"/>
        </a:p>
      </dgm:t>
    </dgm:pt>
    <dgm:pt modelId="{D0720162-9D5F-4C1D-8FC8-AF79BDE78902}" type="pres">
      <dgm:prSet presAssocID="{7F7C84C9-E66D-46BA-BB60-FBB61505D500}" presName="Name0" presStyleCnt="0">
        <dgm:presLayoutVars>
          <dgm:dir/>
          <dgm:resizeHandles val="exact"/>
        </dgm:presLayoutVars>
      </dgm:prSet>
      <dgm:spPr/>
    </dgm:pt>
    <dgm:pt modelId="{3A95CF57-69F1-4003-9D30-DDE4FA22E2F6}" type="pres">
      <dgm:prSet presAssocID="{3049FF56-B1E2-4297-BF18-49C4D33B4299}" presName="compNode" presStyleCnt="0"/>
      <dgm:spPr/>
    </dgm:pt>
    <dgm:pt modelId="{9D082DDA-6EE6-4C43-A03A-06493EB9CF39}" type="pres">
      <dgm:prSet presAssocID="{3049FF56-B1E2-4297-BF18-49C4D33B4299}" presName="pictRect" presStyleLbl="revTx" presStyleIdx="0" presStyleCnt="6">
        <dgm:presLayoutVars>
          <dgm:chMax val="0"/>
          <dgm:bulletEnabled/>
        </dgm:presLayoutVars>
      </dgm:prSet>
      <dgm:spPr/>
    </dgm:pt>
    <dgm:pt modelId="{100BBA8B-2EC5-451C-9835-4B6CA1806014}" type="pres">
      <dgm:prSet presAssocID="{3049FF56-B1E2-4297-BF18-49C4D33B4299}" presName="textRect" presStyleLbl="revTx" presStyleIdx="1" presStyleCnt="6">
        <dgm:presLayoutVars>
          <dgm:bulletEnabled/>
        </dgm:presLayoutVars>
      </dgm:prSet>
      <dgm:spPr/>
    </dgm:pt>
    <dgm:pt modelId="{FEBA85FA-BF03-42DA-AB1E-A27E5DF81635}" type="pres">
      <dgm:prSet presAssocID="{0E94C5E1-9E0D-4451-8711-317060F83C3C}" presName="sibTrans" presStyleLbl="sibTrans2D1" presStyleIdx="0" presStyleCnt="0"/>
      <dgm:spPr/>
    </dgm:pt>
    <dgm:pt modelId="{5BFA4B6D-FD45-4DF8-A9A4-3FF70B1CA0C3}" type="pres">
      <dgm:prSet presAssocID="{C817B238-86CD-45F8-B511-26E22560DE96}" presName="compNode" presStyleCnt="0"/>
      <dgm:spPr/>
    </dgm:pt>
    <dgm:pt modelId="{A808AE40-90DC-4EEF-B000-A0B0F52F26E4}" type="pres">
      <dgm:prSet presAssocID="{C817B238-86CD-45F8-B511-26E22560DE96}" presName="pictRect" presStyleLbl="revTx" presStyleIdx="2" presStyleCnt="6">
        <dgm:presLayoutVars>
          <dgm:chMax val="0"/>
          <dgm:bulletEnabled/>
        </dgm:presLayoutVars>
      </dgm:prSet>
      <dgm:spPr/>
    </dgm:pt>
    <dgm:pt modelId="{148DBDB4-5A9E-4533-AD80-EB82C85BA5C6}" type="pres">
      <dgm:prSet presAssocID="{C817B238-86CD-45F8-B511-26E22560DE96}" presName="textRect" presStyleLbl="revTx" presStyleIdx="3" presStyleCnt="6">
        <dgm:presLayoutVars>
          <dgm:bulletEnabled/>
        </dgm:presLayoutVars>
      </dgm:prSet>
      <dgm:spPr/>
    </dgm:pt>
    <dgm:pt modelId="{A3355E83-E80B-4498-AA7F-7F8C373D5155}" type="pres">
      <dgm:prSet presAssocID="{B05359C1-D52D-453B-AE96-49AE1D49763E}" presName="sibTrans" presStyleLbl="sibTrans2D1" presStyleIdx="0" presStyleCnt="0"/>
      <dgm:spPr/>
    </dgm:pt>
    <dgm:pt modelId="{CDB60518-D543-4856-9871-A9862CCF4642}" type="pres">
      <dgm:prSet presAssocID="{D2165C88-CE36-4B37-8D26-F0FF2B64F5BF}" presName="compNode" presStyleCnt="0"/>
      <dgm:spPr/>
    </dgm:pt>
    <dgm:pt modelId="{8984FB63-8135-4599-A370-BF5EAFA7D34D}" type="pres">
      <dgm:prSet presAssocID="{D2165C88-CE36-4B37-8D26-F0FF2B64F5BF}" presName="pictRect" presStyleLbl="revTx" presStyleIdx="4" presStyleCnt="6">
        <dgm:presLayoutVars>
          <dgm:chMax val="0"/>
          <dgm:bulletEnabled/>
        </dgm:presLayoutVars>
      </dgm:prSet>
      <dgm:spPr/>
    </dgm:pt>
    <dgm:pt modelId="{A209030A-31D7-4584-8B2E-7431D737AB38}" type="pres">
      <dgm:prSet presAssocID="{D2165C88-CE36-4B37-8D26-F0FF2B64F5BF}" presName="textRect" presStyleLbl="revTx" presStyleIdx="5" presStyleCnt="6">
        <dgm:presLayoutVars>
          <dgm:bulletEnabled/>
        </dgm:presLayoutVars>
      </dgm:prSet>
      <dgm:spPr/>
    </dgm:pt>
  </dgm:ptLst>
  <dgm:cxnLst>
    <dgm:cxn modelId="{84AF4408-69EB-432C-914B-720FD94F1F77}" type="presOf" srcId="{D2165C88-CE36-4B37-8D26-F0FF2B64F5BF}" destId="{8984FB63-8135-4599-A370-BF5EAFA7D34D}" srcOrd="0" destOrd="0" presId="urn:microsoft.com/office/officeart/2024/3/layout/hArchList1"/>
    <dgm:cxn modelId="{34C7840B-C384-4AA4-9090-FB8470ED3518}" type="presOf" srcId="{3049FF56-B1E2-4297-BF18-49C4D33B4299}" destId="{9D082DDA-6EE6-4C43-A03A-06493EB9CF39}" srcOrd="0" destOrd="0" presId="urn:microsoft.com/office/officeart/2024/3/layout/hArchList1"/>
    <dgm:cxn modelId="{DDC62211-4019-4B8A-A4CC-2DE29025BA17}" type="presOf" srcId="{0E94C5E1-9E0D-4451-8711-317060F83C3C}" destId="{FEBA85FA-BF03-42DA-AB1E-A27E5DF81635}" srcOrd="0" destOrd="0" presId="urn:microsoft.com/office/officeart/2024/3/layout/hArchList1"/>
    <dgm:cxn modelId="{F6CE3A18-297B-4844-9E23-A7807D30EC70}" type="presOf" srcId="{B05359C1-D52D-453B-AE96-49AE1D49763E}" destId="{A3355E83-E80B-4498-AA7F-7F8C373D5155}" srcOrd="0" destOrd="0" presId="urn:microsoft.com/office/officeart/2024/3/layout/hArchList1"/>
    <dgm:cxn modelId="{2B4F5C3E-6203-41C5-AAE0-1A16C94B2479}" srcId="{C817B238-86CD-45F8-B511-26E22560DE96}" destId="{581217ED-6E92-45C0-8323-B11DFF150B24}" srcOrd="0" destOrd="0" parTransId="{34E51E67-9A11-401F-8870-35493520172F}" sibTransId="{A4B79AF3-9DFA-49BF-BA12-138173130872}"/>
    <dgm:cxn modelId="{CF7DE967-C2CF-4C20-9B89-38AB9030DFA5}" type="presOf" srcId="{7F7C84C9-E66D-46BA-BB60-FBB61505D500}" destId="{D0720162-9D5F-4C1D-8FC8-AF79BDE78902}" srcOrd="0" destOrd="0" presId="urn:microsoft.com/office/officeart/2024/3/layout/hArchList1"/>
    <dgm:cxn modelId="{7D74F355-B346-46A5-BBCB-35FE4C61F3B8}" type="presOf" srcId="{FA032BF0-117B-45E1-99A2-BF3B10FF2121}" destId="{100BBA8B-2EC5-451C-9835-4B6CA1806014}" srcOrd="0" destOrd="0" presId="urn:microsoft.com/office/officeart/2024/3/layout/hArchList1"/>
    <dgm:cxn modelId="{FCCC5278-8D4B-4199-975C-E9A901E2E751}" srcId="{7F7C84C9-E66D-46BA-BB60-FBB61505D500}" destId="{C817B238-86CD-45F8-B511-26E22560DE96}" srcOrd="1" destOrd="0" parTransId="{80DCFF4C-2F1C-4063-AAC4-1E01DC46CED0}" sibTransId="{B05359C1-D52D-453B-AE96-49AE1D49763E}"/>
    <dgm:cxn modelId="{AA420184-4B61-4FC3-9788-BFAF0F545289}" srcId="{7F7C84C9-E66D-46BA-BB60-FBB61505D500}" destId="{3049FF56-B1E2-4297-BF18-49C4D33B4299}" srcOrd="0" destOrd="0" parTransId="{5982703D-7767-4E83-B128-C6A69879A4F8}" sibTransId="{0E94C5E1-9E0D-4451-8711-317060F83C3C}"/>
    <dgm:cxn modelId="{9AE63AA2-3675-4ABA-AA4A-9A6C2AEA97C0}" srcId="{7F7C84C9-E66D-46BA-BB60-FBB61505D500}" destId="{D2165C88-CE36-4B37-8D26-F0FF2B64F5BF}" srcOrd="2" destOrd="0" parTransId="{B86404D0-7C50-47B9-9C8D-847B9659B8FF}" sibTransId="{8C9670C7-2BD2-49E4-BEA3-6062122372DD}"/>
    <dgm:cxn modelId="{E3C4DEBF-7629-423B-9F38-B9BF78DD29F4}" type="presOf" srcId="{581217ED-6E92-45C0-8323-B11DFF150B24}" destId="{148DBDB4-5A9E-4533-AD80-EB82C85BA5C6}" srcOrd="0" destOrd="0" presId="urn:microsoft.com/office/officeart/2024/3/layout/hArchList1"/>
    <dgm:cxn modelId="{92D2CDEA-2FF1-4571-82AB-1815DAD828E7}" srcId="{D2165C88-CE36-4B37-8D26-F0FF2B64F5BF}" destId="{8548B13A-72A7-454F-8D43-80B3BDD7CF95}" srcOrd="0" destOrd="0" parTransId="{6E824FD8-45B2-4AD6-A568-5927810862EB}" sibTransId="{24FEF8E3-1A55-44D3-846E-D01CD55AE260}"/>
    <dgm:cxn modelId="{5A6832EE-592C-4689-A0A5-C5868FD90FE3}" type="presOf" srcId="{8548B13A-72A7-454F-8D43-80B3BDD7CF95}" destId="{A209030A-31D7-4584-8B2E-7431D737AB38}" srcOrd="0" destOrd="0" presId="urn:microsoft.com/office/officeart/2024/3/layout/hArchList1"/>
    <dgm:cxn modelId="{782CA3F0-8AB5-473A-AFAE-61706B08C6CB}" type="presOf" srcId="{C817B238-86CD-45F8-B511-26E22560DE96}" destId="{A808AE40-90DC-4EEF-B000-A0B0F52F26E4}" srcOrd="0" destOrd="0" presId="urn:microsoft.com/office/officeart/2024/3/layout/hArchList1"/>
    <dgm:cxn modelId="{C2E805F9-B176-4339-9241-D11C2BBFEA5A}" srcId="{3049FF56-B1E2-4297-BF18-49C4D33B4299}" destId="{FA032BF0-117B-45E1-99A2-BF3B10FF2121}" srcOrd="0" destOrd="0" parTransId="{05BE3F14-0F60-4EA6-BF86-5862770F2749}" sibTransId="{358721AD-FDEA-4FEC-AE81-CC412ADA5AE6}"/>
    <dgm:cxn modelId="{CF2995F6-275D-4518-82B7-F3220F09478D}" type="presParOf" srcId="{D0720162-9D5F-4C1D-8FC8-AF79BDE78902}" destId="{3A95CF57-69F1-4003-9D30-DDE4FA22E2F6}" srcOrd="0" destOrd="0" presId="urn:microsoft.com/office/officeart/2024/3/layout/hArchList1"/>
    <dgm:cxn modelId="{CA551537-9827-485F-96F9-CDCF5D245959}" type="presParOf" srcId="{3A95CF57-69F1-4003-9D30-DDE4FA22E2F6}" destId="{9D082DDA-6EE6-4C43-A03A-06493EB9CF39}" srcOrd="0" destOrd="0" presId="urn:microsoft.com/office/officeart/2024/3/layout/hArchList1"/>
    <dgm:cxn modelId="{919AE540-A7BC-4995-B9DF-C519FEEF220B}" type="presParOf" srcId="{3A95CF57-69F1-4003-9D30-DDE4FA22E2F6}" destId="{100BBA8B-2EC5-451C-9835-4B6CA1806014}" srcOrd="1" destOrd="0" presId="urn:microsoft.com/office/officeart/2024/3/layout/hArchList1"/>
    <dgm:cxn modelId="{050DB764-9975-4C2D-9966-7D0045A029C1}" type="presParOf" srcId="{D0720162-9D5F-4C1D-8FC8-AF79BDE78902}" destId="{FEBA85FA-BF03-42DA-AB1E-A27E5DF81635}" srcOrd="1" destOrd="0" presId="urn:microsoft.com/office/officeart/2024/3/layout/hArchList1"/>
    <dgm:cxn modelId="{DF62AF6C-90F0-4754-A3FD-EF4B0F48B3AE}" type="presParOf" srcId="{D0720162-9D5F-4C1D-8FC8-AF79BDE78902}" destId="{5BFA4B6D-FD45-4DF8-A9A4-3FF70B1CA0C3}" srcOrd="2" destOrd="0" presId="urn:microsoft.com/office/officeart/2024/3/layout/hArchList1"/>
    <dgm:cxn modelId="{B8C7369E-C557-44EA-BECC-2A12DF52E5B9}" type="presParOf" srcId="{5BFA4B6D-FD45-4DF8-A9A4-3FF70B1CA0C3}" destId="{A808AE40-90DC-4EEF-B000-A0B0F52F26E4}" srcOrd="0" destOrd="0" presId="urn:microsoft.com/office/officeart/2024/3/layout/hArchList1"/>
    <dgm:cxn modelId="{8F116040-E8DF-41AB-8585-1839B4533744}" type="presParOf" srcId="{5BFA4B6D-FD45-4DF8-A9A4-3FF70B1CA0C3}" destId="{148DBDB4-5A9E-4533-AD80-EB82C85BA5C6}" srcOrd="1" destOrd="0" presId="urn:microsoft.com/office/officeart/2024/3/layout/hArchList1"/>
    <dgm:cxn modelId="{14DACC79-068C-4752-B37D-5D307729078E}" type="presParOf" srcId="{D0720162-9D5F-4C1D-8FC8-AF79BDE78902}" destId="{A3355E83-E80B-4498-AA7F-7F8C373D5155}" srcOrd="3" destOrd="0" presId="urn:microsoft.com/office/officeart/2024/3/layout/hArchList1"/>
    <dgm:cxn modelId="{34831A8B-9D4B-4892-910B-DEC703C1F297}" type="presParOf" srcId="{D0720162-9D5F-4C1D-8FC8-AF79BDE78902}" destId="{CDB60518-D543-4856-9871-A9862CCF4642}" srcOrd="4" destOrd="0" presId="urn:microsoft.com/office/officeart/2024/3/layout/hArchList1"/>
    <dgm:cxn modelId="{FC88366F-0316-487B-8294-8726DB6F347D}" type="presParOf" srcId="{CDB60518-D543-4856-9871-A9862CCF4642}" destId="{8984FB63-8135-4599-A370-BF5EAFA7D34D}" srcOrd="0" destOrd="0" presId="urn:microsoft.com/office/officeart/2024/3/layout/hArchList1"/>
    <dgm:cxn modelId="{65BD3688-72D1-460B-84A7-00AE9369A1AD}" type="presParOf" srcId="{CDB60518-D543-4856-9871-A9862CCF4642}" destId="{A209030A-31D7-4584-8B2E-7431D737AB38}"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7C84C9-E66D-46BA-BB60-FBB61505D500}"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3049FF56-B1E2-4297-BF18-49C4D33B4299}">
      <dgm:prSet/>
      <dgm:spPr/>
      <dgm:t>
        <a:bodyPr/>
        <a:lstStyle/>
        <a:p>
          <a:pPr>
            <a:lnSpc>
              <a:spcPct val="100000"/>
            </a:lnSpc>
            <a:defRPr b="1"/>
          </a:pPr>
          <a:r>
            <a:rPr lang="en-IE" dirty="0"/>
            <a:t>OneDrive​</a:t>
          </a:r>
          <a:endParaRPr lang="en-US" dirty="0"/>
        </a:p>
      </dgm:t>
    </dgm:pt>
    <dgm:pt modelId="{5982703D-7767-4E83-B128-C6A69879A4F8}" type="parTrans" cxnId="{AA420184-4B61-4FC3-9788-BFAF0F545289}">
      <dgm:prSet/>
      <dgm:spPr/>
      <dgm:t>
        <a:bodyPr/>
        <a:lstStyle/>
        <a:p>
          <a:endParaRPr lang="en-US"/>
        </a:p>
      </dgm:t>
    </dgm:pt>
    <dgm:pt modelId="{0E94C5E1-9E0D-4451-8711-317060F83C3C}" type="sibTrans" cxnId="{AA420184-4B61-4FC3-9788-BFAF0F545289}">
      <dgm:prSet/>
      <dgm:spPr/>
      <dgm:t>
        <a:bodyPr/>
        <a:lstStyle/>
        <a:p>
          <a:pPr>
            <a:lnSpc>
              <a:spcPct val="100000"/>
            </a:lnSpc>
            <a:defRPr b="1"/>
          </a:pPr>
          <a:endParaRPr lang="en-US"/>
        </a:p>
      </dgm:t>
    </dgm:pt>
    <dgm:pt modelId="{FA032BF0-117B-45E1-99A2-BF3B10FF2121}">
      <dgm:prSet custT="1"/>
      <dgm:spPr/>
      <dgm:t>
        <a:bodyPr/>
        <a:lstStyle/>
        <a:p>
          <a:pPr>
            <a:lnSpc>
              <a:spcPct val="100000"/>
            </a:lnSpc>
          </a:pPr>
          <a:r>
            <a:rPr lang="en-IE" sz="3200" dirty="0"/>
            <a:t>Master Records kept inside shared OneDrive</a:t>
          </a:r>
          <a:endParaRPr lang="en-US" sz="3200" dirty="0"/>
        </a:p>
      </dgm:t>
    </dgm:pt>
    <dgm:pt modelId="{05BE3F14-0F60-4EA6-BF86-5862770F2749}" type="parTrans" cxnId="{C2E805F9-B176-4339-9241-D11C2BBFEA5A}">
      <dgm:prSet/>
      <dgm:spPr/>
      <dgm:t>
        <a:bodyPr/>
        <a:lstStyle/>
        <a:p>
          <a:endParaRPr lang="en-US"/>
        </a:p>
      </dgm:t>
    </dgm:pt>
    <dgm:pt modelId="{358721AD-FDEA-4FEC-AE81-CC412ADA5AE6}" type="sibTrans" cxnId="{C2E805F9-B176-4339-9241-D11C2BBFEA5A}">
      <dgm:prSet/>
      <dgm:spPr/>
      <dgm:t>
        <a:bodyPr/>
        <a:lstStyle/>
        <a:p>
          <a:endParaRPr lang="en-US"/>
        </a:p>
      </dgm:t>
    </dgm:pt>
    <dgm:pt modelId="{C817B238-86CD-45F8-B511-26E22560DE96}">
      <dgm:prSet/>
      <dgm:spPr/>
      <dgm:t>
        <a:bodyPr/>
        <a:lstStyle/>
        <a:p>
          <a:pPr>
            <a:lnSpc>
              <a:spcPct val="100000"/>
            </a:lnSpc>
            <a:defRPr b="1"/>
          </a:pPr>
          <a:r>
            <a:rPr lang="en-US" dirty="0"/>
            <a:t>Meeting AIs</a:t>
          </a:r>
        </a:p>
      </dgm:t>
    </dgm:pt>
    <dgm:pt modelId="{80DCFF4C-2F1C-4063-AAC4-1E01DC46CED0}" type="parTrans" cxnId="{FCCC5278-8D4B-4199-975C-E9A901E2E751}">
      <dgm:prSet/>
      <dgm:spPr/>
      <dgm:t>
        <a:bodyPr/>
        <a:lstStyle/>
        <a:p>
          <a:endParaRPr lang="en-US"/>
        </a:p>
      </dgm:t>
    </dgm:pt>
    <dgm:pt modelId="{B05359C1-D52D-453B-AE96-49AE1D49763E}" type="sibTrans" cxnId="{FCCC5278-8D4B-4199-975C-E9A901E2E751}">
      <dgm:prSet/>
      <dgm:spPr/>
      <dgm:t>
        <a:bodyPr/>
        <a:lstStyle/>
        <a:p>
          <a:pPr>
            <a:lnSpc>
              <a:spcPct val="100000"/>
            </a:lnSpc>
            <a:defRPr b="1"/>
          </a:pPr>
          <a:endParaRPr lang="en-US"/>
        </a:p>
      </dgm:t>
    </dgm:pt>
    <dgm:pt modelId="{581217ED-6E92-45C0-8323-B11DFF150B24}">
      <dgm:prSet custT="1"/>
      <dgm:spPr/>
      <dgm:t>
        <a:bodyPr/>
        <a:lstStyle/>
        <a:p>
          <a:pPr>
            <a:lnSpc>
              <a:spcPct val="100000"/>
            </a:lnSpc>
          </a:pPr>
          <a:r>
            <a:rPr lang="en-IE" sz="3200" dirty="0"/>
            <a:t>Zoom AI </a:t>
          </a:r>
        </a:p>
        <a:p>
          <a:pPr>
            <a:lnSpc>
              <a:spcPct val="100000"/>
            </a:lnSpc>
          </a:pPr>
          <a:r>
            <a:rPr lang="en-US" sz="3200" dirty="0"/>
            <a:t>Otter AI</a:t>
          </a:r>
        </a:p>
      </dgm:t>
    </dgm:pt>
    <dgm:pt modelId="{34E51E67-9A11-401F-8870-35493520172F}" type="parTrans" cxnId="{2B4F5C3E-6203-41C5-AAE0-1A16C94B2479}">
      <dgm:prSet/>
      <dgm:spPr/>
      <dgm:t>
        <a:bodyPr/>
        <a:lstStyle/>
        <a:p>
          <a:endParaRPr lang="en-US"/>
        </a:p>
      </dgm:t>
    </dgm:pt>
    <dgm:pt modelId="{A4B79AF3-9DFA-49BF-BA12-138173130872}" type="sibTrans" cxnId="{2B4F5C3E-6203-41C5-AAE0-1A16C94B2479}">
      <dgm:prSet/>
      <dgm:spPr/>
      <dgm:t>
        <a:bodyPr/>
        <a:lstStyle/>
        <a:p>
          <a:endParaRPr lang="en-US"/>
        </a:p>
      </dgm:t>
    </dgm:pt>
    <dgm:pt modelId="{D2165C88-CE36-4B37-8D26-F0FF2B64F5BF}">
      <dgm:prSet/>
      <dgm:spPr/>
      <dgm:t>
        <a:bodyPr/>
        <a:lstStyle/>
        <a:p>
          <a:pPr>
            <a:lnSpc>
              <a:spcPct val="100000"/>
            </a:lnSpc>
            <a:defRPr b="1"/>
          </a:pPr>
          <a:r>
            <a:rPr lang="en-IE" dirty="0"/>
            <a:t>Smart Vectoring​</a:t>
          </a:r>
          <a:endParaRPr lang="en-US" dirty="0"/>
        </a:p>
      </dgm:t>
    </dgm:pt>
    <dgm:pt modelId="{B86404D0-7C50-47B9-9C8D-847B9659B8FF}" type="parTrans" cxnId="{9AE63AA2-3675-4ABA-AA4A-9A6C2AEA97C0}">
      <dgm:prSet/>
      <dgm:spPr/>
      <dgm:t>
        <a:bodyPr/>
        <a:lstStyle/>
        <a:p>
          <a:endParaRPr lang="en-US"/>
        </a:p>
      </dgm:t>
    </dgm:pt>
    <dgm:pt modelId="{8C9670C7-2BD2-49E4-BEA3-6062122372DD}" type="sibTrans" cxnId="{9AE63AA2-3675-4ABA-AA4A-9A6C2AEA97C0}">
      <dgm:prSet/>
      <dgm:spPr/>
      <dgm:t>
        <a:bodyPr/>
        <a:lstStyle/>
        <a:p>
          <a:endParaRPr lang="en-US"/>
        </a:p>
      </dgm:t>
    </dgm:pt>
    <dgm:pt modelId="{8548B13A-72A7-454F-8D43-80B3BDD7CF95}">
      <dgm:prSet custT="1"/>
      <dgm:spPr/>
      <dgm:t>
        <a:bodyPr/>
        <a:lstStyle/>
        <a:p>
          <a:pPr>
            <a:lnSpc>
              <a:spcPct val="100000"/>
            </a:lnSpc>
          </a:pPr>
          <a:r>
            <a:rPr lang="en-IE" sz="3200" dirty="0"/>
            <a:t>Inside Obsidian and Notion</a:t>
          </a:r>
        </a:p>
        <a:p>
          <a:pPr>
            <a:lnSpc>
              <a:spcPct val="100000"/>
            </a:lnSpc>
          </a:pPr>
          <a:endParaRPr lang="en-IE" sz="3200" dirty="0"/>
        </a:p>
      </dgm:t>
    </dgm:pt>
    <dgm:pt modelId="{6E824FD8-45B2-4AD6-A568-5927810862EB}" type="parTrans" cxnId="{92D2CDEA-2FF1-4571-82AB-1815DAD828E7}">
      <dgm:prSet/>
      <dgm:spPr/>
      <dgm:t>
        <a:bodyPr/>
        <a:lstStyle/>
        <a:p>
          <a:endParaRPr lang="en-US"/>
        </a:p>
      </dgm:t>
    </dgm:pt>
    <dgm:pt modelId="{24FEF8E3-1A55-44D3-846E-D01CD55AE260}" type="sibTrans" cxnId="{92D2CDEA-2FF1-4571-82AB-1815DAD828E7}">
      <dgm:prSet/>
      <dgm:spPr/>
      <dgm:t>
        <a:bodyPr/>
        <a:lstStyle/>
        <a:p>
          <a:endParaRPr lang="en-US"/>
        </a:p>
      </dgm:t>
    </dgm:pt>
    <dgm:pt modelId="{D0720162-9D5F-4C1D-8FC8-AF79BDE78902}" type="pres">
      <dgm:prSet presAssocID="{7F7C84C9-E66D-46BA-BB60-FBB61505D500}" presName="Name0" presStyleCnt="0">
        <dgm:presLayoutVars>
          <dgm:dir/>
          <dgm:resizeHandles val="exact"/>
        </dgm:presLayoutVars>
      </dgm:prSet>
      <dgm:spPr/>
    </dgm:pt>
    <dgm:pt modelId="{3A95CF57-69F1-4003-9D30-DDE4FA22E2F6}" type="pres">
      <dgm:prSet presAssocID="{3049FF56-B1E2-4297-BF18-49C4D33B4299}" presName="compNode" presStyleCnt="0"/>
      <dgm:spPr/>
    </dgm:pt>
    <dgm:pt modelId="{9D082DDA-6EE6-4C43-A03A-06493EB9CF39}" type="pres">
      <dgm:prSet presAssocID="{3049FF56-B1E2-4297-BF18-49C4D33B4299}" presName="pictRect" presStyleLbl="revTx" presStyleIdx="0" presStyleCnt="6">
        <dgm:presLayoutVars>
          <dgm:chMax val="0"/>
          <dgm:bulletEnabled/>
        </dgm:presLayoutVars>
      </dgm:prSet>
      <dgm:spPr/>
    </dgm:pt>
    <dgm:pt modelId="{100BBA8B-2EC5-451C-9835-4B6CA1806014}" type="pres">
      <dgm:prSet presAssocID="{3049FF56-B1E2-4297-BF18-49C4D33B4299}" presName="textRect" presStyleLbl="revTx" presStyleIdx="1" presStyleCnt="6">
        <dgm:presLayoutVars>
          <dgm:bulletEnabled/>
        </dgm:presLayoutVars>
      </dgm:prSet>
      <dgm:spPr/>
    </dgm:pt>
    <dgm:pt modelId="{FEBA85FA-BF03-42DA-AB1E-A27E5DF81635}" type="pres">
      <dgm:prSet presAssocID="{0E94C5E1-9E0D-4451-8711-317060F83C3C}" presName="sibTrans" presStyleLbl="sibTrans2D1" presStyleIdx="0" presStyleCnt="0"/>
      <dgm:spPr/>
    </dgm:pt>
    <dgm:pt modelId="{5BFA4B6D-FD45-4DF8-A9A4-3FF70B1CA0C3}" type="pres">
      <dgm:prSet presAssocID="{C817B238-86CD-45F8-B511-26E22560DE96}" presName="compNode" presStyleCnt="0"/>
      <dgm:spPr/>
    </dgm:pt>
    <dgm:pt modelId="{A808AE40-90DC-4EEF-B000-A0B0F52F26E4}" type="pres">
      <dgm:prSet presAssocID="{C817B238-86CD-45F8-B511-26E22560DE96}" presName="pictRect" presStyleLbl="revTx" presStyleIdx="2" presStyleCnt="6">
        <dgm:presLayoutVars>
          <dgm:chMax val="0"/>
          <dgm:bulletEnabled/>
        </dgm:presLayoutVars>
      </dgm:prSet>
      <dgm:spPr/>
    </dgm:pt>
    <dgm:pt modelId="{148DBDB4-5A9E-4533-AD80-EB82C85BA5C6}" type="pres">
      <dgm:prSet presAssocID="{C817B238-86CD-45F8-B511-26E22560DE96}" presName="textRect" presStyleLbl="revTx" presStyleIdx="3" presStyleCnt="6">
        <dgm:presLayoutVars>
          <dgm:bulletEnabled/>
        </dgm:presLayoutVars>
      </dgm:prSet>
      <dgm:spPr/>
    </dgm:pt>
    <dgm:pt modelId="{A3355E83-E80B-4498-AA7F-7F8C373D5155}" type="pres">
      <dgm:prSet presAssocID="{B05359C1-D52D-453B-AE96-49AE1D49763E}" presName="sibTrans" presStyleLbl="sibTrans2D1" presStyleIdx="0" presStyleCnt="0"/>
      <dgm:spPr/>
    </dgm:pt>
    <dgm:pt modelId="{CDB60518-D543-4856-9871-A9862CCF4642}" type="pres">
      <dgm:prSet presAssocID="{D2165C88-CE36-4B37-8D26-F0FF2B64F5BF}" presName="compNode" presStyleCnt="0"/>
      <dgm:spPr/>
    </dgm:pt>
    <dgm:pt modelId="{8984FB63-8135-4599-A370-BF5EAFA7D34D}" type="pres">
      <dgm:prSet presAssocID="{D2165C88-CE36-4B37-8D26-F0FF2B64F5BF}" presName="pictRect" presStyleLbl="revTx" presStyleIdx="4" presStyleCnt="6">
        <dgm:presLayoutVars>
          <dgm:chMax val="0"/>
          <dgm:bulletEnabled/>
        </dgm:presLayoutVars>
      </dgm:prSet>
      <dgm:spPr/>
    </dgm:pt>
    <dgm:pt modelId="{A209030A-31D7-4584-8B2E-7431D737AB38}" type="pres">
      <dgm:prSet presAssocID="{D2165C88-CE36-4B37-8D26-F0FF2B64F5BF}" presName="textRect" presStyleLbl="revTx" presStyleIdx="5" presStyleCnt="6">
        <dgm:presLayoutVars>
          <dgm:bulletEnabled/>
        </dgm:presLayoutVars>
      </dgm:prSet>
      <dgm:spPr/>
    </dgm:pt>
  </dgm:ptLst>
  <dgm:cxnLst>
    <dgm:cxn modelId="{84AF4408-69EB-432C-914B-720FD94F1F77}" type="presOf" srcId="{D2165C88-CE36-4B37-8D26-F0FF2B64F5BF}" destId="{8984FB63-8135-4599-A370-BF5EAFA7D34D}" srcOrd="0" destOrd="0" presId="urn:microsoft.com/office/officeart/2024/3/layout/hArchList1"/>
    <dgm:cxn modelId="{34C7840B-C384-4AA4-9090-FB8470ED3518}" type="presOf" srcId="{3049FF56-B1E2-4297-BF18-49C4D33B4299}" destId="{9D082DDA-6EE6-4C43-A03A-06493EB9CF39}" srcOrd="0" destOrd="0" presId="urn:microsoft.com/office/officeart/2024/3/layout/hArchList1"/>
    <dgm:cxn modelId="{DDC62211-4019-4B8A-A4CC-2DE29025BA17}" type="presOf" srcId="{0E94C5E1-9E0D-4451-8711-317060F83C3C}" destId="{FEBA85FA-BF03-42DA-AB1E-A27E5DF81635}" srcOrd="0" destOrd="0" presId="urn:microsoft.com/office/officeart/2024/3/layout/hArchList1"/>
    <dgm:cxn modelId="{F6CE3A18-297B-4844-9E23-A7807D30EC70}" type="presOf" srcId="{B05359C1-D52D-453B-AE96-49AE1D49763E}" destId="{A3355E83-E80B-4498-AA7F-7F8C373D5155}" srcOrd="0" destOrd="0" presId="urn:microsoft.com/office/officeart/2024/3/layout/hArchList1"/>
    <dgm:cxn modelId="{2B4F5C3E-6203-41C5-AAE0-1A16C94B2479}" srcId="{C817B238-86CD-45F8-B511-26E22560DE96}" destId="{581217ED-6E92-45C0-8323-B11DFF150B24}" srcOrd="0" destOrd="0" parTransId="{34E51E67-9A11-401F-8870-35493520172F}" sibTransId="{A4B79AF3-9DFA-49BF-BA12-138173130872}"/>
    <dgm:cxn modelId="{CF7DE967-C2CF-4C20-9B89-38AB9030DFA5}" type="presOf" srcId="{7F7C84C9-E66D-46BA-BB60-FBB61505D500}" destId="{D0720162-9D5F-4C1D-8FC8-AF79BDE78902}" srcOrd="0" destOrd="0" presId="urn:microsoft.com/office/officeart/2024/3/layout/hArchList1"/>
    <dgm:cxn modelId="{7D74F355-B346-46A5-BBCB-35FE4C61F3B8}" type="presOf" srcId="{FA032BF0-117B-45E1-99A2-BF3B10FF2121}" destId="{100BBA8B-2EC5-451C-9835-4B6CA1806014}" srcOrd="0" destOrd="0" presId="urn:microsoft.com/office/officeart/2024/3/layout/hArchList1"/>
    <dgm:cxn modelId="{FCCC5278-8D4B-4199-975C-E9A901E2E751}" srcId="{7F7C84C9-E66D-46BA-BB60-FBB61505D500}" destId="{C817B238-86CD-45F8-B511-26E22560DE96}" srcOrd="1" destOrd="0" parTransId="{80DCFF4C-2F1C-4063-AAC4-1E01DC46CED0}" sibTransId="{B05359C1-D52D-453B-AE96-49AE1D49763E}"/>
    <dgm:cxn modelId="{AA420184-4B61-4FC3-9788-BFAF0F545289}" srcId="{7F7C84C9-E66D-46BA-BB60-FBB61505D500}" destId="{3049FF56-B1E2-4297-BF18-49C4D33B4299}" srcOrd="0" destOrd="0" parTransId="{5982703D-7767-4E83-B128-C6A69879A4F8}" sibTransId="{0E94C5E1-9E0D-4451-8711-317060F83C3C}"/>
    <dgm:cxn modelId="{9AE63AA2-3675-4ABA-AA4A-9A6C2AEA97C0}" srcId="{7F7C84C9-E66D-46BA-BB60-FBB61505D500}" destId="{D2165C88-CE36-4B37-8D26-F0FF2B64F5BF}" srcOrd="2" destOrd="0" parTransId="{B86404D0-7C50-47B9-9C8D-847B9659B8FF}" sibTransId="{8C9670C7-2BD2-49E4-BEA3-6062122372DD}"/>
    <dgm:cxn modelId="{E3C4DEBF-7629-423B-9F38-B9BF78DD29F4}" type="presOf" srcId="{581217ED-6E92-45C0-8323-B11DFF150B24}" destId="{148DBDB4-5A9E-4533-AD80-EB82C85BA5C6}" srcOrd="0" destOrd="0" presId="urn:microsoft.com/office/officeart/2024/3/layout/hArchList1"/>
    <dgm:cxn modelId="{92D2CDEA-2FF1-4571-82AB-1815DAD828E7}" srcId="{D2165C88-CE36-4B37-8D26-F0FF2B64F5BF}" destId="{8548B13A-72A7-454F-8D43-80B3BDD7CF95}" srcOrd="0" destOrd="0" parTransId="{6E824FD8-45B2-4AD6-A568-5927810862EB}" sibTransId="{24FEF8E3-1A55-44D3-846E-D01CD55AE260}"/>
    <dgm:cxn modelId="{5A6832EE-592C-4689-A0A5-C5868FD90FE3}" type="presOf" srcId="{8548B13A-72A7-454F-8D43-80B3BDD7CF95}" destId="{A209030A-31D7-4584-8B2E-7431D737AB38}" srcOrd="0" destOrd="0" presId="urn:microsoft.com/office/officeart/2024/3/layout/hArchList1"/>
    <dgm:cxn modelId="{782CA3F0-8AB5-473A-AFAE-61706B08C6CB}" type="presOf" srcId="{C817B238-86CD-45F8-B511-26E22560DE96}" destId="{A808AE40-90DC-4EEF-B000-A0B0F52F26E4}" srcOrd="0" destOrd="0" presId="urn:microsoft.com/office/officeart/2024/3/layout/hArchList1"/>
    <dgm:cxn modelId="{C2E805F9-B176-4339-9241-D11C2BBFEA5A}" srcId="{3049FF56-B1E2-4297-BF18-49C4D33B4299}" destId="{FA032BF0-117B-45E1-99A2-BF3B10FF2121}" srcOrd="0" destOrd="0" parTransId="{05BE3F14-0F60-4EA6-BF86-5862770F2749}" sibTransId="{358721AD-FDEA-4FEC-AE81-CC412ADA5AE6}"/>
    <dgm:cxn modelId="{CF2995F6-275D-4518-82B7-F3220F09478D}" type="presParOf" srcId="{D0720162-9D5F-4C1D-8FC8-AF79BDE78902}" destId="{3A95CF57-69F1-4003-9D30-DDE4FA22E2F6}" srcOrd="0" destOrd="0" presId="urn:microsoft.com/office/officeart/2024/3/layout/hArchList1"/>
    <dgm:cxn modelId="{CA551537-9827-485F-96F9-CDCF5D245959}" type="presParOf" srcId="{3A95CF57-69F1-4003-9D30-DDE4FA22E2F6}" destId="{9D082DDA-6EE6-4C43-A03A-06493EB9CF39}" srcOrd="0" destOrd="0" presId="urn:microsoft.com/office/officeart/2024/3/layout/hArchList1"/>
    <dgm:cxn modelId="{919AE540-A7BC-4995-B9DF-C519FEEF220B}" type="presParOf" srcId="{3A95CF57-69F1-4003-9D30-DDE4FA22E2F6}" destId="{100BBA8B-2EC5-451C-9835-4B6CA1806014}" srcOrd="1" destOrd="0" presId="urn:microsoft.com/office/officeart/2024/3/layout/hArchList1"/>
    <dgm:cxn modelId="{050DB764-9975-4C2D-9966-7D0045A029C1}" type="presParOf" srcId="{D0720162-9D5F-4C1D-8FC8-AF79BDE78902}" destId="{FEBA85FA-BF03-42DA-AB1E-A27E5DF81635}" srcOrd="1" destOrd="0" presId="urn:microsoft.com/office/officeart/2024/3/layout/hArchList1"/>
    <dgm:cxn modelId="{DF62AF6C-90F0-4754-A3FD-EF4B0F48B3AE}" type="presParOf" srcId="{D0720162-9D5F-4C1D-8FC8-AF79BDE78902}" destId="{5BFA4B6D-FD45-4DF8-A9A4-3FF70B1CA0C3}" srcOrd="2" destOrd="0" presId="urn:microsoft.com/office/officeart/2024/3/layout/hArchList1"/>
    <dgm:cxn modelId="{B8C7369E-C557-44EA-BECC-2A12DF52E5B9}" type="presParOf" srcId="{5BFA4B6D-FD45-4DF8-A9A4-3FF70B1CA0C3}" destId="{A808AE40-90DC-4EEF-B000-A0B0F52F26E4}" srcOrd="0" destOrd="0" presId="urn:microsoft.com/office/officeart/2024/3/layout/hArchList1"/>
    <dgm:cxn modelId="{8F116040-E8DF-41AB-8585-1839B4533744}" type="presParOf" srcId="{5BFA4B6D-FD45-4DF8-A9A4-3FF70B1CA0C3}" destId="{148DBDB4-5A9E-4533-AD80-EB82C85BA5C6}" srcOrd="1" destOrd="0" presId="urn:microsoft.com/office/officeart/2024/3/layout/hArchList1"/>
    <dgm:cxn modelId="{14DACC79-068C-4752-B37D-5D307729078E}" type="presParOf" srcId="{D0720162-9D5F-4C1D-8FC8-AF79BDE78902}" destId="{A3355E83-E80B-4498-AA7F-7F8C373D5155}" srcOrd="3" destOrd="0" presId="urn:microsoft.com/office/officeart/2024/3/layout/hArchList1"/>
    <dgm:cxn modelId="{34831A8B-9D4B-4892-910B-DEC703C1F297}" type="presParOf" srcId="{D0720162-9D5F-4C1D-8FC8-AF79BDE78902}" destId="{CDB60518-D543-4856-9871-A9862CCF4642}" srcOrd="4" destOrd="0" presId="urn:microsoft.com/office/officeart/2024/3/layout/hArchList1"/>
    <dgm:cxn modelId="{FC88366F-0316-487B-8294-8726DB6F347D}" type="presParOf" srcId="{CDB60518-D543-4856-9871-A9862CCF4642}" destId="{8984FB63-8135-4599-A370-BF5EAFA7D34D}" srcOrd="0" destOrd="0" presId="urn:microsoft.com/office/officeart/2024/3/layout/hArchList1"/>
    <dgm:cxn modelId="{65BD3688-72D1-460B-84A7-00AE9369A1AD}" type="presParOf" srcId="{CDB60518-D543-4856-9871-A9862CCF4642}" destId="{A209030A-31D7-4584-8B2E-7431D737AB38}" srcOrd="1" destOrd="0" presId="urn:microsoft.com/office/officeart/2024/3/layout/hArc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82DDA-6EE6-4C43-A03A-06493EB9CF39}">
      <dsp:nvSpPr>
        <dsp:cNvPr id="0" name=""/>
        <dsp:cNvSpPr/>
      </dsp:nvSpPr>
      <dsp:spPr>
        <a:xfrm>
          <a:off x="0"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a:t>Collaborative Planning​</a:t>
          </a:r>
          <a:endParaRPr lang="en-US" sz="1800" kern="1200" dirty="0"/>
        </a:p>
      </dsp:txBody>
      <dsp:txXfrm>
        <a:off x="0" y="0"/>
        <a:ext cx="3143249" cy="376089"/>
      </dsp:txXfrm>
    </dsp:sp>
    <dsp:sp modelId="{100BBA8B-2EC5-451C-9835-4B6CA1806014}">
      <dsp:nvSpPr>
        <dsp:cNvPr id="0" name=""/>
        <dsp:cNvSpPr/>
      </dsp:nvSpPr>
      <dsp:spPr>
        <a:xfrm>
          <a:off x="0"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pPr>
          <a:r>
            <a:rPr lang="en-IE" sz="2400" kern="1200" dirty="0"/>
            <a:t>Three partners discovered common digital tools enhanced collaboration.</a:t>
          </a:r>
          <a:endParaRPr lang="en-US" sz="2400" kern="1200" dirty="0"/>
        </a:p>
      </dsp:txBody>
      <dsp:txXfrm>
        <a:off x="0" y="376089"/>
        <a:ext cx="3143249" cy="3384801"/>
      </dsp:txXfrm>
    </dsp:sp>
    <dsp:sp modelId="{A808AE40-90DC-4EEF-B000-A0B0F52F26E4}">
      <dsp:nvSpPr>
        <dsp:cNvPr id="0" name=""/>
        <dsp:cNvSpPr/>
      </dsp:nvSpPr>
      <dsp:spPr>
        <a:xfrm>
          <a:off x="3457574"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RUN-EU BIP</a:t>
          </a:r>
        </a:p>
      </dsp:txBody>
      <dsp:txXfrm>
        <a:off x="3457574" y="0"/>
        <a:ext cx="3143249" cy="376089"/>
      </dsp:txXfrm>
    </dsp:sp>
    <dsp:sp modelId="{148DBDB4-5A9E-4533-AD80-EB82C85BA5C6}">
      <dsp:nvSpPr>
        <dsp:cNvPr id="0" name=""/>
        <dsp:cNvSpPr/>
      </dsp:nvSpPr>
      <dsp:spPr>
        <a:xfrm>
          <a:off x="3457574"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pPr>
          <a:r>
            <a:rPr lang="en-IE" sz="2400" kern="1200" dirty="0"/>
            <a:t>The Regional University Network of Europe offers several forms of academic programmes, including Blended Intensive Programmes.</a:t>
          </a:r>
          <a:endParaRPr lang="en-US" sz="2400" kern="1200" dirty="0"/>
        </a:p>
      </dsp:txBody>
      <dsp:txXfrm>
        <a:off x="3457574" y="376089"/>
        <a:ext cx="3143249" cy="3384801"/>
      </dsp:txXfrm>
    </dsp:sp>
    <dsp:sp modelId="{8984FB63-8135-4599-A370-BF5EAFA7D34D}">
      <dsp:nvSpPr>
        <dsp:cNvPr id="0" name=""/>
        <dsp:cNvSpPr/>
      </dsp:nvSpPr>
      <dsp:spPr>
        <a:xfrm>
          <a:off x="6915149"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a:t>Triple Helix Ethos​</a:t>
          </a:r>
          <a:endParaRPr lang="en-US" sz="1800" kern="1200" dirty="0"/>
        </a:p>
      </dsp:txBody>
      <dsp:txXfrm>
        <a:off x="6915149" y="0"/>
        <a:ext cx="3143249" cy="376089"/>
      </dsp:txXfrm>
    </dsp:sp>
    <dsp:sp modelId="{A209030A-31D7-4584-8B2E-7431D737AB38}">
      <dsp:nvSpPr>
        <dsp:cNvPr id="0" name=""/>
        <dsp:cNvSpPr/>
      </dsp:nvSpPr>
      <dsp:spPr>
        <a:xfrm>
          <a:off x="6915149"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0480" rIns="30480" bIns="30480" numCol="1" spcCol="1270" anchor="t" anchorCtr="0">
          <a:noAutofit/>
        </a:bodyPr>
        <a:lstStyle/>
        <a:p>
          <a:pPr marL="0" lvl="0" indent="0" algn="l" defTabSz="1066800">
            <a:lnSpc>
              <a:spcPct val="100000"/>
            </a:lnSpc>
            <a:spcBef>
              <a:spcPct val="0"/>
            </a:spcBef>
            <a:spcAft>
              <a:spcPct val="35000"/>
            </a:spcAft>
            <a:buNone/>
          </a:pPr>
          <a:r>
            <a:rPr lang="en-IE" sz="2400" kern="1200" dirty="0"/>
            <a:t>Academics, Subject Matter Experts, and Industry follow a triple helix model with </a:t>
          </a:r>
          <a:r>
            <a:rPr lang="en-IE" sz="2400" kern="1200" dirty="0" err="1"/>
            <a:t>Skillnet</a:t>
          </a:r>
          <a:r>
            <a:rPr lang="en-IE" sz="2400" kern="1200" dirty="0"/>
            <a:t> Ireland.</a:t>
          </a:r>
          <a:endParaRPr lang="en-US" sz="2400" kern="1200" dirty="0"/>
        </a:p>
      </dsp:txBody>
      <dsp:txXfrm>
        <a:off x="6915149" y="376089"/>
        <a:ext cx="3143249" cy="3384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82DDA-6EE6-4C43-A03A-06493EB9CF39}">
      <dsp:nvSpPr>
        <dsp:cNvPr id="0" name=""/>
        <dsp:cNvSpPr/>
      </dsp:nvSpPr>
      <dsp:spPr>
        <a:xfrm>
          <a:off x="0"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a:t>Common Toolsets​</a:t>
          </a:r>
          <a:endParaRPr lang="en-US" sz="1800" kern="1200" dirty="0"/>
        </a:p>
      </dsp:txBody>
      <dsp:txXfrm>
        <a:off x="0" y="0"/>
        <a:ext cx="3143249" cy="376089"/>
      </dsp:txXfrm>
    </dsp:sp>
    <dsp:sp modelId="{100BBA8B-2EC5-451C-9835-4B6CA1806014}">
      <dsp:nvSpPr>
        <dsp:cNvPr id="0" name=""/>
        <dsp:cNvSpPr/>
      </dsp:nvSpPr>
      <dsp:spPr>
        <a:xfrm>
          <a:off x="0"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35560" rIns="35560" bIns="35560" numCol="1" spcCol="1270" anchor="t" anchorCtr="0">
          <a:noAutofit/>
        </a:bodyPr>
        <a:lstStyle/>
        <a:p>
          <a:pPr marL="0" lvl="0" indent="0" algn="l" defTabSz="1244600">
            <a:lnSpc>
              <a:spcPct val="100000"/>
            </a:lnSpc>
            <a:spcBef>
              <a:spcPct val="0"/>
            </a:spcBef>
            <a:spcAft>
              <a:spcPct val="35000"/>
            </a:spcAft>
            <a:buNone/>
          </a:pPr>
          <a:r>
            <a:rPr lang="en-IE" sz="2800" kern="1200" dirty="0"/>
            <a:t>One Drive. Then Google Drive</a:t>
          </a:r>
          <a:r>
            <a:rPr lang="en-IE" sz="1400" kern="1200" dirty="0"/>
            <a:t>..</a:t>
          </a:r>
          <a:endParaRPr lang="en-US" sz="1400" kern="1200" dirty="0"/>
        </a:p>
      </dsp:txBody>
      <dsp:txXfrm>
        <a:off x="0" y="376089"/>
        <a:ext cx="3143249" cy="3384801"/>
      </dsp:txXfrm>
    </dsp:sp>
    <dsp:sp modelId="{A808AE40-90DC-4EEF-B000-A0B0F52F26E4}">
      <dsp:nvSpPr>
        <dsp:cNvPr id="0" name=""/>
        <dsp:cNvSpPr/>
      </dsp:nvSpPr>
      <dsp:spPr>
        <a:xfrm>
          <a:off x="3457574"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Moodle</a:t>
          </a:r>
        </a:p>
      </dsp:txBody>
      <dsp:txXfrm>
        <a:off x="3457574" y="0"/>
        <a:ext cx="3143249" cy="376089"/>
      </dsp:txXfrm>
    </dsp:sp>
    <dsp:sp modelId="{148DBDB4-5A9E-4533-AD80-EB82C85BA5C6}">
      <dsp:nvSpPr>
        <dsp:cNvPr id="0" name=""/>
        <dsp:cNvSpPr/>
      </dsp:nvSpPr>
      <dsp:spPr>
        <a:xfrm>
          <a:off x="3457574"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Primarily for quality standards and accreditation</a:t>
          </a:r>
          <a:endParaRPr lang="en-US" sz="3200" kern="1200" dirty="0"/>
        </a:p>
      </dsp:txBody>
      <dsp:txXfrm>
        <a:off x="3457574" y="376089"/>
        <a:ext cx="3143249" cy="3384801"/>
      </dsp:txXfrm>
    </dsp:sp>
    <dsp:sp modelId="{8984FB63-8135-4599-A370-BF5EAFA7D34D}">
      <dsp:nvSpPr>
        <dsp:cNvPr id="0" name=""/>
        <dsp:cNvSpPr/>
      </dsp:nvSpPr>
      <dsp:spPr>
        <a:xfrm>
          <a:off x="6915149"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a:t>Google Workspace​</a:t>
          </a:r>
          <a:endParaRPr lang="en-US" sz="1800" kern="1200" dirty="0"/>
        </a:p>
      </dsp:txBody>
      <dsp:txXfrm>
        <a:off x="6915149" y="0"/>
        <a:ext cx="3143249" cy="376089"/>
      </dsp:txXfrm>
    </dsp:sp>
    <dsp:sp modelId="{A209030A-31D7-4584-8B2E-7431D737AB38}">
      <dsp:nvSpPr>
        <dsp:cNvPr id="0" name=""/>
        <dsp:cNvSpPr/>
      </dsp:nvSpPr>
      <dsp:spPr>
        <a:xfrm>
          <a:off x="6915149"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Preferred by many students. Easy to use with Notion and Obsidian.</a:t>
          </a:r>
          <a:endParaRPr lang="en-US" sz="3200" kern="1200" dirty="0"/>
        </a:p>
      </dsp:txBody>
      <dsp:txXfrm>
        <a:off x="6915149" y="376089"/>
        <a:ext cx="3143249" cy="3384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82DDA-6EE6-4C43-A03A-06493EB9CF39}">
      <dsp:nvSpPr>
        <dsp:cNvPr id="0" name=""/>
        <dsp:cNvSpPr/>
      </dsp:nvSpPr>
      <dsp:spPr>
        <a:xfrm>
          <a:off x="0"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a:t>Fran, Filipe, Bernie​</a:t>
          </a:r>
          <a:endParaRPr lang="en-US" sz="1800" kern="1200" dirty="0"/>
        </a:p>
      </dsp:txBody>
      <dsp:txXfrm>
        <a:off x="0" y="0"/>
        <a:ext cx="3143249" cy="376089"/>
      </dsp:txXfrm>
    </dsp:sp>
    <dsp:sp modelId="{100BBA8B-2EC5-451C-9835-4B6CA1806014}">
      <dsp:nvSpPr>
        <dsp:cNvPr id="0" name=""/>
        <dsp:cNvSpPr/>
      </dsp:nvSpPr>
      <dsp:spPr>
        <a:xfrm>
          <a:off x="0"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Instructional Designer</a:t>
          </a:r>
        </a:p>
        <a:p>
          <a:pPr marL="0" lvl="0" indent="0" algn="l" defTabSz="1422400">
            <a:lnSpc>
              <a:spcPct val="100000"/>
            </a:lnSpc>
            <a:spcBef>
              <a:spcPct val="0"/>
            </a:spcBef>
            <a:spcAft>
              <a:spcPct val="35000"/>
            </a:spcAft>
            <a:buNone/>
          </a:pPr>
          <a:r>
            <a:rPr lang="en-IE" sz="3200" kern="1200" dirty="0"/>
            <a:t>MBA Course Lead</a:t>
          </a:r>
        </a:p>
        <a:p>
          <a:pPr marL="0" lvl="0" indent="0" algn="l" defTabSz="1422400">
            <a:lnSpc>
              <a:spcPct val="100000"/>
            </a:lnSpc>
            <a:spcBef>
              <a:spcPct val="0"/>
            </a:spcBef>
            <a:spcAft>
              <a:spcPct val="35000"/>
            </a:spcAft>
            <a:buNone/>
          </a:pPr>
          <a:r>
            <a:rPr lang="en-IE" sz="3200" kern="1200" dirty="0"/>
            <a:t>DX Lecturer</a:t>
          </a:r>
          <a:endParaRPr lang="en-US" sz="3200" kern="1200" dirty="0"/>
        </a:p>
      </dsp:txBody>
      <dsp:txXfrm>
        <a:off x="0" y="376089"/>
        <a:ext cx="3143249" cy="3384801"/>
      </dsp:txXfrm>
    </dsp:sp>
    <dsp:sp modelId="{A808AE40-90DC-4EEF-B000-A0B0F52F26E4}">
      <dsp:nvSpPr>
        <dsp:cNvPr id="0" name=""/>
        <dsp:cNvSpPr/>
      </dsp:nvSpPr>
      <dsp:spPr>
        <a:xfrm>
          <a:off x="3457574"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RUN-EU Students</a:t>
          </a:r>
        </a:p>
      </dsp:txBody>
      <dsp:txXfrm>
        <a:off x="3457574" y="0"/>
        <a:ext cx="3143249" cy="376089"/>
      </dsp:txXfrm>
    </dsp:sp>
    <dsp:sp modelId="{148DBDB4-5A9E-4533-AD80-EB82C85BA5C6}">
      <dsp:nvSpPr>
        <dsp:cNvPr id="0" name=""/>
        <dsp:cNvSpPr/>
      </dsp:nvSpPr>
      <dsp:spPr>
        <a:xfrm>
          <a:off x="3457574"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10 Universities. </a:t>
          </a:r>
        </a:p>
        <a:p>
          <a:pPr marL="0" lvl="0" indent="0" algn="l" defTabSz="1422400">
            <a:lnSpc>
              <a:spcPct val="100000"/>
            </a:lnSpc>
            <a:spcBef>
              <a:spcPct val="0"/>
            </a:spcBef>
            <a:spcAft>
              <a:spcPct val="35000"/>
            </a:spcAft>
            <a:buNone/>
          </a:pPr>
          <a:r>
            <a:rPr lang="en-US" sz="3200" kern="1200" dirty="0"/>
            <a:t>Past students from 12 countries.</a:t>
          </a:r>
        </a:p>
      </dsp:txBody>
      <dsp:txXfrm>
        <a:off x="3457574" y="376089"/>
        <a:ext cx="3143249" cy="3384801"/>
      </dsp:txXfrm>
    </dsp:sp>
    <dsp:sp modelId="{8984FB63-8135-4599-A370-BF5EAFA7D34D}">
      <dsp:nvSpPr>
        <dsp:cNvPr id="0" name=""/>
        <dsp:cNvSpPr/>
      </dsp:nvSpPr>
      <dsp:spPr>
        <a:xfrm>
          <a:off x="6915149"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err="1"/>
            <a:t>Skillnet</a:t>
          </a:r>
          <a:r>
            <a:rPr lang="en-IE" sz="1800" kern="1200" dirty="0"/>
            <a:t> Ireland​</a:t>
          </a:r>
          <a:endParaRPr lang="en-US" sz="1800" kern="1200" dirty="0"/>
        </a:p>
      </dsp:txBody>
      <dsp:txXfrm>
        <a:off x="6915149" y="0"/>
        <a:ext cx="3143249" cy="376089"/>
      </dsp:txXfrm>
    </dsp:sp>
    <dsp:sp modelId="{A209030A-31D7-4584-8B2E-7431D737AB38}">
      <dsp:nvSpPr>
        <dsp:cNvPr id="0" name=""/>
        <dsp:cNvSpPr/>
      </dsp:nvSpPr>
      <dsp:spPr>
        <a:xfrm>
          <a:off x="6915149"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Irish Innovation </a:t>
          </a:r>
          <a:r>
            <a:rPr lang="en-IE" sz="3200" kern="1200" dirty="0" err="1"/>
            <a:t>Skillnet</a:t>
          </a:r>
          <a:endParaRPr lang="en-IE" sz="3200" kern="1200" dirty="0"/>
        </a:p>
        <a:p>
          <a:pPr marL="0" lvl="0" indent="0" algn="l" defTabSz="1422400">
            <a:lnSpc>
              <a:spcPct val="100000"/>
            </a:lnSpc>
            <a:spcBef>
              <a:spcPct val="0"/>
            </a:spcBef>
            <a:spcAft>
              <a:spcPct val="35000"/>
            </a:spcAft>
            <a:buNone/>
          </a:pPr>
          <a:endParaRPr lang="en-IE" sz="3200" kern="1200" dirty="0"/>
        </a:p>
      </dsp:txBody>
      <dsp:txXfrm>
        <a:off x="6915149" y="376089"/>
        <a:ext cx="3143249" cy="3384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82DDA-6EE6-4C43-A03A-06493EB9CF39}">
      <dsp:nvSpPr>
        <dsp:cNvPr id="0" name=""/>
        <dsp:cNvSpPr/>
      </dsp:nvSpPr>
      <dsp:spPr>
        <a:xfrm>
          <a:off x="0"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a:t>OneDrive​</a:t>
          </a:r>
          <a:endParaRPr lang="en-US" sz="1800" kern="1200" dirty="0"/>
        </a:p>
      </dsp:txBody>
      <dsp:txXfrm>
        <a:off x="0" y="0"/>
        <a:ext cx="3143249" cy="376089"/>
      </dsp:txXfrm>
    </dsp:sp>
    <dsp:sp modelId="{100BBA8B-2EC5-451C-9835-4B6CA1806014}">
      <dsp:nvSpPr>
        <dsp:cNvPr id="0" name=""/>
        <dsp:cNvSpPr/>
      </dsp:nvSpPr>
      <dsp:spPr>
        <a:xfrm>
          <a:off x="0"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Master Records kept inside shared OneDrive</a:t>
          </a:r>
          <a:endParaRPr lang="en-US" sz="3200" kern="1200" dirty="0"/>
        </a:p>
      </dsp:txBody>
      <dsp:txXfrm>
        <a:off x="0" y="376089"/>
        <a:ext cx="3143249" cy="3384801"/>
      </dsp:txXfrm>
    </dsp:sp>
    <dsp:sp modelId="{A808AE40-90DC-4EEF-B000-A0B0F52F26E4}">
      <dsp:nvSpPr>
        <dsp:cNvPr id="0" name=""/>
        <dsp:cNvSpPr/>
      </dsp:nvSpPr>
      <dsp:spPr>
        <a:xfrm>
          <a:off x="3457574"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Meeting AIs</a:t>
          </a:r>
        </a:p>
      </dsp:txBody>
      <dsp:txXfrm>
        <a:off x="3457574" y="0"/>
        <a:ext cx="3143249" cy="376089"/>
      </dsp:txXfrm>
    </dsp:sp>
    <dsp:sp modelId="{148DBDB4-5A9E-4533-AD80-EB82C85BA5C6}">
      <dsp:nvSpPr>
        <dsp:cNvPr id="0" name=""/>
        <dsp:cNvSpPr/>
      </dsp:nvSpPr>
      <dsp:spPr>
        <a:xfrm>
          <a:off x="3457574"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Zoom AI </a:t>
          </a:r>
        </a:p>
        <a:p>
          <a:pPr marL="0" lvl="0" indent="0" algn="l" defTabSz="1422400">
            <a:lnSpc>
              <a:spcPct val="100000"/>
            </a:lnSpc>
            <a:spcBef>
              <a:spcPct val="0"/>
            </a:spcBef>
            <a:spcAft>
              <a:spcPct val="35000"/>
            </a:spcAft>
            <a:buNone/>
          </a:pPr>
          <a:r>
            <a:rPr lang="en-US" sz="3200" kern="1200" dirty="0"/>
            <a:t>Otter AI</a:t>
          </a:r>
        </a:p>
      </dsp:txBody>
      <dsp:txXfrm>
        <a:off x="3457574" y="376089"/>
        <a:ext cx="3143249" cy="3384801"/>
      </dsp:txXfrm>
    </dsp:sp>
    <dsp:sp modelId="{8984FB63-8135-4599-A370-BF5EAFA7D34D}">
      <dsp:nvSpPr>
        <dsp:cNvPr id="0" name=""/>
        <dsp:cNvSpPr/>
      </dsp:nvSpPr>
      <dsp:spPr>
        <a:xfrm>
          <a:off x="6915149" y="0"/>
          <a:ext cx="3143249" cy="37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IE" sz="1800" kern="1200" dirty="0"/>
            <a:t>Smart Vectoring​</a:t>
          </a:r>
          <a:endParaRPr lang="en-US" sz="1800" kern="1200" dirty="0"/>
        </a:p>
      </dsp:txBody>
      <dsp:txXfrm>
        <a:off x="6915149" y="0"/>
        <a:ext cx="3143249" cy="376089"/>
      </dsp:txXfrm>
    </dsp:sp>
    <dsp:sp modelId="{A209030A-31D7-4584-8B2E-7431D737AB38}">
      <dsp:nvSpPr>
        <dsp:cNvPr id="0" name=""/>
        <dsp:cNvSpPr/>
      </dsp:nvSpPr>
      <dsp:spPr>
        <a:xfrm>
          <a:off x="6915149" y="376089"/>
          <a:ext cx="3143249" cy="338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40640" rIns="40640" bIns="40640" numCol="1" spcCol="1270" anchor="t" anchorCtr="0">
          <a:noAutofit/>
        </a:bodyPr>
        <a:lstStyle/>
        <a:p>
          <a:pPr marL="0" lvl="0" indent="0" algn="l" defTabSz="1422400">
            <a:lnSpc>
              <a:spcPct val="100000"/>
            </a:lnSpc>
            <a:spcBef>
              <a:spcPct val="0"/>
            </a:spcBef>
            <a:spcAft>
              <a:spcPct val="35000"/>
            </a:spcAft>
            <a:buNone/>
          </a:pPr>
          <a:r>
            <a:rPr lang="en-IE" sz="3200" kern="1200" dirty="0"/>
            <a:t>Inside Obsidian and Notion</a:t>
          </a:r>
        </a:p>
        <a:p>
          <a:pPr marL="0" lvl="0" indent="0" algn="l" defTabSz="1422400">
            <a:lnSpc>
              <a:spcPct val="100000"/>
            </a:lnSpc>
            <a:spcBef>
              <a:spcPct val="0"/>
            </a:spcBef>
            <a:spcAft>
              <a:spcPct val="35000"/>
            </a:spcAft>
            <a:buNone/>
          </a:pPr>
          <a:endParaRPr lang="en-IE" sz="3200" kern="1200" dirty="0"/>
        </a:p>
      </dsp:txBody>
      <dsp:txXfrm>
        <a:off x="6915149" y="376089"/>
        <a:ext cx="3143249" cy="3384801"/>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9AE15-FF53-46C7-9BE1-218847F5BD68}" type="datetimeFigureOut">
              <a:rPr lang="en-IE" smtClean="0"/>
              <a:t>30/05/2025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9B5-92AE-4A78-99CB-B52898EF9820}" type="slidenum">
              <a:rPr lang="en-IE" smtClean="0"/>
              <a:t>‹#›</a:t>
            </a:fld>
            <a:endParaRPr lang="en-IE"/>
          </a:p>
        </p:txBody>
      </p:sp>
    </p:spTree>
    <p:extLst>
      <p:ext uri="{BB962C8B-B14F-4D97-AF65-F5344CB8AC3E}">
        <p14:creationId xmlns:p14="http://schemas.microsoft.com/office/powerpoint/2010/main" val="41821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Enhancing digital literacies while planning RUN-EU Blended Programmes</a:t>
            </a:r>
          </a:p>
        </p:txBody>
      </p:sp>
      <p:sp>
        <p:nvSpPr>
          <p:cNvPr id="4" name="Slide Number Placeholder 3"/>
          <p:cNvSpPr>
            <a:spLocks noGrp="1"/>
          </p:cNvSpPr>
          <p:nvPr>
            <p:ph type="sldNum" sz="quarter" idx="5"/>
          </p:nvPr>
        </p:nvSpPr>
        <p:spPr/>
        <p:txBody>
          <a:bodyPr/>
          <a:lstStyle/>
          <a:p>
            <a:fld id="{274289B5-92AE-4A78-99CB-B52898EF9820}" type="slidenum">
              <a:rPr lang="en-IE" smtClean="0"/>
              <a:t>1</a:t>
            </a:fld>
            <a:endParaRPr lang="en-IE"/>
          </a:p>
        </p:txBody>
      </p:sp>
    </p:spTree>
    <p:extLst>
      <p:ext uri="{BB962C8B-B14F-4D97-AF65-F5344CB8AC3E}">
        <p14:creationId xmlns:p14="http://schemas.microsoft.com/office/powerpoint/2010/main" val="1441046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74289B5-92AE-4A78-99CB-B52898EF9820}" type="slidenum">
              <a:rPr lang="en-IE" smtClean="0"/>
              <a:t>20</a:t>
            </a:fld>
            <a:endParaRPr lang="en-IE"/>
          </a:p>
        </p:txBody>
      </p:sp>
    </p:spTree>
    <p:extLst>
      <p:ext uri="{BB962C8B-B14F-4D97-AF65-F5344CB8AC3E}">
        <p14:creationId xmlns:p14="http://schemas.microsoft.com/office/powerpoint/2010/main" val="3917353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year-long collaboration that began after the Gasta at edtech24 in Sligo.</a:t>
            </a:r>
          </a:p>
        </p:txBody>
      </p:sp>
      <p:sp>
        <p:nvSpPr>
          <p:cNvPr id="4" name="Slide Number Placeholder 3"/>
          <p:cNvSpPr>
            <a:spLocks noGrp="1"/>
          </p:cNvSpPr>
          <p:nvPr>
            <p:ph type="sldNum" sz="quarter" idx="5"/>
          </p:nvPr>
        </p:nvSpPr>
        <p:spPr/>
        <p:txBody>
          <a:bodyPr/>
          <a:lstStyle/>
          <a:p>
            <a:fld id="{274289B5-92AE-4A78-99CB-B52898EF9820}" type="slidenum">
              <a:rPr lang="en-IE" smtClean="0"/>
              <a:t>21</a:t>
            </a:fld>
            <a:endParaRPr lang="en-IE"/>
          </a:p>
        </p:txBody>
      </p:sp>
    </p:spTree>
    <p:extLst>
      <p:ext uri="{BB962C8B-B14F-4D97-AF65-F5344CB8AC3E}">
        <p14:creationId xmlns:p14="http://schemas.microsoft.com/office/powerpoint/2010/main" val="418388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Work by Frances O’Donnell, Filipe Santos, and Bernard Goldbach.</a:t>
            </a:r>
          </a:p>
        </p:txBody>
      </p:sp>
      <p:sp>
        <p:nvSpPr>
          <p:cNvPr id="4" name="Slide Number Placeholder 3"/>
          <p:cNvSpPr>
            <a:spLocks noGrp="1"/>
          </p:cNvSpPr>
          <p:nvPr>
            <p:ph type="sldNum" sz="quarter" idx="5"/>
          </p:nvPr>
        </p:nvSpPr>
        <p:spPr/>
        <p:txBody>
          <a:bodyPr/>
          <a:lstStyle/>
          <a:p>
            <a:fld id="{274289B5-92AE-4A78-99CB-B52898EF9820}" type="slidenum">
              <a:rPr lang="en-IE" smtClean="0"/>
              <a:t>2</a:t>
            </a:fld>
            <a:endParaRPr lang="en-IE"/>
          </a:p>
        </p:txBody>
      </p:sp>
    </p:spTree>
    <p:extLst>
      <p:ext uri="{BB962C8B-B14F-4D97-AF65-F5344CB8AC3E}">
        <p14:creationId xmlns:p14="http://schemas.microsoft.com/office/powerpoint/2010/main" val="310046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Snapped before a day-long training session with business educators.</a:t>
            </a:r>
          </a:p>
        </p:txBody>
      </p:sp>
      <p:sp>
        <p:nvSpPr>
          <p:cNvPr id="4" name="Slide Number Placeholder 3"/>
          <p:cNvSpPr>
            <a:spLocks noGrp="1"/>
          </p:cNvSpPr>
          <p:nvPr>
            <p:ph type="sldNum" sz="quarter" idx="5"/>
          </p:nvPr>
        </p:nvSpPr>
        <p:spPr/>
        <p:txBody>
          <a:bodyPr/>
          <a:lstStyle/>
          <a:p>
            <a:fld id="{274289B5-92AE-4A78-99CB-B52898EF9820}" type="slidenum">
              <a:rPr lang="en-IE" smtClean="0"/>
              <a:t>5</a:t>
            </a:fld>
            <a:endParaRPr lang="en-IE"/>
          </a:p>
        </p:txBody>
      </p:sp>
    </p:spTree>
    <p:extLst>
      <p:ext uri="{BB962C8B-B14F-4D97-AF65-F5344CB8AC3E}">
        <p14:creationId xmlns:p14="http://schemas.microsoft.com/office/powerpoint/2010/main" val="239207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used shared Drive Workspaces</a:t>
            </a:r>
          </a:p>
        </p:txBody>
      </p:sp>
      <p:sp>
        <p:nvSpPr>
          <p:cNvPr id="4" name="Slide Number Placeholder 3"/>
          <p:cNvSpPr>
            <a:spLocks noGrp="1"/>
          </p:cNvSpPr>
          <p:nvPr>
            <p:ph type="sldNum" sz="quarter" idx="5"/>
          </p:nvPr>
        </p:nvSpPr>
        <p:spPr/>
        <p:txBody>
          <a:bodyPr/>
          <a:lstStyle/>
          <a:p>
            <a:fld id="{274289B5-92AE-4A78-99CB-B52898EF9820}" type="slidenum">
              <a:rPr lang="en-IE" smtClean="0"/>
              <a:t>10</a:t>
            </a:fld>
            <a:endParaRPr lang="en-IE"/>
          </a:p>
        </p:txBody>
      </p:sp>
    </p:spTree>
    <p:extLst>
      <p:ext uri="{BB962C8B-B14F-4D97-AF65-F5344CB8AC3E}">
        <p14:creationId xmlns:p14="http://schemas.microsoft.com/office/powerpoint/2010/main" val="91614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74289B5-92AE-4A78-99CB-B52898EF9820}" type="slidenum">
              <a:rPr lang="en-IE" smtClean="0"/>
              <a:t>12</a:t>
            </a:fld>
            <a:endParaRPr lang="en-IE"/>
          </a:p>
        </p:txBody>
      </p:sp>
    </p:spTree>
    <p:extLst>
      <p:ext uri="{BB962C8B-B14F-4D97-AF65-F5344CB8AC3E}">
        <p14:creationId xmlns:p14="http://schemas.microsoft.com/office/powerpoint/2010/main" val="165686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74289B5-92AE-4A78-99CB-B52898EF9820}" type="slidenum">
              <a:rPr lang="en-IE" smtClean="0"/>
              <a:t>14</a:t>
            </a:fld>
            <a:endParaRPr lang="en-IE"/>
          </a:p>
        </p:txBody>
      </p:sp>
    </p:spTree>
    <p:extLst>
      <p:ext uri="{BB962C8B-B14F-4D97-AF65-F5344CB8AC3E}">
        <p14:creationId xmlns:p14="http://schemas.microsoft.com/office/powerpoint/2010/main" val="282786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Sample from Otter.ai</a:t>
            </a:r>
          </a:p>
        </p:txBody>
      </p:sp>
      <p:sp>
        <p:nvSpPr>
          <p:cNvPr id="4" name="Slide Number Placeholder 3"/>
          <p:cNvSpPr>
            <a:spLocks noGrp="1"/>
          </p:cNvSpPr>
          <p:nvPr>
            <p:ph type="sldNum" sz="quarter" idx="5"/>
          </p:nvPr>
        </p:nvSpPr>
        <p:spPr/>
        <p:txBody>
          <a:bodyPr/>
          <a:lstStyle/>
          <a:p>
            <a:fld id="{274289B5-92AE-4A78-99CB-B52898EF9820}" type="slidenum">
              <a:rPr lang="en-IE" smtClean="0"/>
              <a:t>17</a:t>
            </a:fld>
            <a:endParaRPr lang="en-IE"/>
          </a:p>
        </p:txBody>
      </p:sp>
    </p:spTree>
    <p:extLst>
      <p:ext uri="{BB962C8B-B14F-4D97-AF65-F5344CB8AC3E}">
        <p14:creationId xmlns:p14="http://schemas.microsoft.com/office/powerpoint/2010/main" val="411480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2FC63-F30C-2C49-DA8C-1DBCFE544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BCC0F-A097-049F-D0CF-E6FE15A41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746B3-491E-8B26-F28D-2B07E30BF47A}"/>
              </a:ext>
            </a:extLst>
          </p:cNvPr>
          <p:cNvSpPr>
            <a:spLocks noGrp="1"/>
          </p:cNvSpPr>
          <p:nvPr>
            <p:ph type="body" idx="1"/>
          </p:nvPr>
        </p:nvSpPr>
        <p:spPr/>
        <p:txBody>
          <a:bodyPr/>
          <a:lstStyle/>
          <a:p>
            <a:r>
              <a:rPr lang="en-IE" dirty="0"/>
              <a:t>Sample from Otter.ai</a:t>
            </a:r>
          </a:p>
        </p:txBody>
      </p:sp>
      <p:sp>
        <p:nvSpPr>
          <p:cNvPr id="4" name="Slide Number Placeholder 3">
            <a:extLst>
              <a:ext uri="{FF2B5EF4-FFF2-40B4-BE49-F238E27FC236}">
                <a16:creationId xmlns:a16="http://schemas.microsoft.com/office/drawing/2014/main" id="{1A2407E6-0650-1220-8B05-AEB45916B40A}"/>
              </a:ext>
            </a:extLst>
          </p:cNvPr>
          <p:cNvSpPr>
            <a:spLocks noGrp="1"/>
          </p:cNvSpPr>
          <p:nvPr>
            <p:ph type="sldNum" sz="quarter" idx="5"/>
          </p:nvPr>
        </p:nvSpPr>
        <p:spPr/>
        <p:txBody>
          <a:bodyPr/>
          <a:lstStyle/>
          <a:p>
            <a:fld id="{274289B5-92AE-4A78-99CB-B52898EF9820}" type="slidenum">
              <a:rPr lang="en-IE" smtClean="0"/>
              <a:t>18</a:t>
            </a:fld>
            <a:endParaRPr lang="en-IE"/>
          </a:p>
        </p:txBody>
      </p:sp>
    </p:spTree>
    <p:extLst>
      <p:ext uri="{BB962C8B-B14F-4D97-AF65-F5344CB8AC3E}">
        <p14:creationId xmlns:p14="http://schemas.microsoft.com/office/powerpoint/2010/main" val="167987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Use https://qr.codes/pe2md8 to access this deck.</a:t>
            </a:r>
          </a:p>
          <a:p>
            <a:r>
              <a:rPr lang="en-IE" dirty="0"/>
              <a:t>Contact the author https://linkedin.com/in/topgold for corrections </a:t>
            </a:r>
            <a:r>
              <a:rPr lang="en-IE"/>
              <a:t>and collaboration.</a:t>
            </a:r>
          </a:p>
        </p:txBody>
      </p:sp>
      <p:sp>
        <p:nvSpPr>
          <p:cNvPr id="4" name="Slide Number Placeholder 3"/>
          <p:cNvSpPr>
            <a:spLocks noGrp="1"/>
          </p:cNvSpPr>
          <p:nvPr>
            <p:ph type="sldNum" sz="quarter" idx="5"/>
          </p:nvPr>
        </p:nvSpPr>
        <p:spPr/>
        <p:txBody>
          <a:bodyPr/>
          <a:lstStyle/>
          <a:p>
            <a:fld id="{274289B5-92AE-4A78-99CB-B52898EF9820}" type="slidenum">
              <a:rPr lang="en-IE" smtClean="0"/>
              <a:t>19</a:t>
            </a:fld>
            <a:endParaRPr lang="en-IE"/>
          </a:p>
        </p:txBody>
      </p:sp>
    </p:spTree>
    <p:extLst>
      <p:ext uri="{BB962C8B-B14F-4D97-AF65-F5344CB8AC3E}">
        <p14:creationId xmlns:p14="http://schemas.microsoft.com/office/powerpoint/2010/main" val="193985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a:t>CC-by-SA 4.0  #edtech25</a:t>
            </a:r>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30 Jun 25</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CC-by-SA 4.0  #edtech25</a:t>
            </a:r>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30 Jun 25</a:t>
            </a:r>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CC-by-SA 4.0  #edtech25</a:t>
            </a:r>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30 Jun 25</a:t>
            </a:r>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CC-by-SA 4.0  #edtech25</a:t>
            </a:r>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30 Jun 25</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CC-by-SA 4.0  #edtech25</a:t>
            </a:r>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30 Jun 25</a:t>
            </a:r>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CC-by-SA 4.0  #edtech25</a:t>
            </a:r>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30 Jun 25</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CC-by-SA 4.0  #edtech25</a:t>
            </a:r>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30 Jun 25</a:t>
            </a:r>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CC-by-SA 4.0  #edtech25</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30 Jun 25</a:t>
            </a:r>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a:t>CC-by-SA 4.0  #edtech25</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r>
              <a:rPr lang="en-US"/>
              <a:t>30 Jun 25</a:t>
            </a:r>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r>
              <a:rPr lang="en-US"/>
              <a:t>CC-by-SA 4.0  #edtech25</a:t>
            </a:r>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Digital Literacies Enhance Planning</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2800" dirty="0"/>
              <a:t>#RUNEU</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A574-D3AE-9F4C-2E2A-470C9C85103C}"/>
              </a:ext>
            </a:extLst>
          </p:cNvPr>
          <p:cNvSpPr>
            <a:spLocks noGrp="1"/>
          </p:cNvSpPr>
          <p:nvPr>
            <p:ph type="title"/>
          </p:nvPr>
        </p:nvSpPr>
        <p:spPr>
          <a:xfrm>
            <a:off x="1097280" y="286603"/>
            <a:ext cx="10058400" cy="1450757"/>
          </a:xfrm>
        </p:spPr>
        <p:txBody>
          <a:bodyPr anchor="b">
            <a:normAutofit/>
          </a:bodyPr>
          <a:lstStyle/>
          <a:p>
            <a:r>
              <a:rPr lang="en-IE" dirty="0"/>
              <a:t>Evolved to Google Drive</a:t>
            </a:r>
          </a:p>
        </p:txBody>
      </p:sp>
      <p:pic>
        <p:nvPicPr>
          <p:cNvPr id="4" name="Picture 3" descr="A screenshot of a phone&#10;&#10;AI-generated content may be incorrect.">
            <a:extLst>
              <a:ext uri="{FF2B5EF4-FFF2-40B4-BE49-F238E27FC236}">
                <a16:creationId xmlns:a16="http://schemas.microsoft.com/office/drawing/2014/main" id="{927B9280-B65D-DDA2-149E-D3BD3958252E}"/>
              </a:ext>
            </a:extLst>
          </p:cNvPr>
          <p:cNvPicPr>
            <a:picLocks noChangeAspect="1"/>
          </p:cNvPicPr>
          <p:nvPr/>
        </p:nvPicPr>
        <p:blipFill>
          <a:blip r:embed="rId3"/>
          <a:stretch>
            <a:fillRect/>
          </a:stretch>
        </p:blipFill>
        <p:spPr>
          <a:xfrm>
            <a:off x="1177939" y="2108201"/>
            <a:ext cx="9897081" cy="3760891"/>
          </a:xfrm>
          <a:prstGeom prst="rect">
            <a:avLst/>
          </a:prstGeom>
          <a:noFill/>
        </p:spPr>
      </p:pic>
      <p:sp>
        <p:nvSpPr>
          <p:cNvPr id="3" name="Date Placeholder 2">
            <a:extLst>
              <a:ext uri="{FF2B5EF4-FFF2-40B4-BE49-F238E27FC236}">
                <a16:creationId xmlns:a16="http://schemas.microsoft.com/office/drawing/2014/main" id="{1F389C74-64A0-B3A9-44AF-0FBF776503DF}"/>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E367251D-8588-A809-05DE-B0D0E08B56C0}"/>
              </a:ext>
            </a:extLst>
          </p:cNvPr>
          <p:cNvSpPr>
            <a:spLocks noGrp="1"/>
          </p:cNvSpPr>
          <p:nvPr>
            <p:ph type="ftr" sz="quarter" idx="11"/>
          </p:nvPr>
        </p:nvSpPr>
        <p:spPr/>
        <p:txBody>
          <a:bodyPr/>
          <a:lstStyle/>
          <a:p>
            <a:r>
              <a:rPr lang="en-US"/>
              <a:t>CC-by-SA 4.0  #edtech25</a:t>
            </a:r>
            <a:endParaRPr lang="en-US" dirty="0"/>
          </a:p>
        </p:txBody>
      </p:sp>
      <p:sp>
        <p:nvSpPr>
          <p:cNvPr id="6" name="Slide Number Placeholder 5">
            <a:extLst>
              <a:ext uri="{FF2B5EF4-FFF2-40B4-BE49-F238E27FC236}">
                <a16:creationId xmlns:a16="http://schemas.microsoft.com/office/drawing/2014/main" id="{33DD8F5A-7A58-B6D2-2245-92335865A75E}"/>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84440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14744-915A-7DA9-91CA-8CD458721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84066-4BC0-19FC-A933-920EE46696F4}"/>
              </a:ext>
            </a:extLst>
          </p:cNvPr>
          <p:cNvSpPr>
            <a:spLocks noGrp="1"/>
          </p:cNvSpPr>
          <p:nvPr>
            <p:ph type="title"/>
          </p:nvPr>
        </p:nvSpPr>
        <p:spPr>
          <a:xfrm>
            <a:off x="1097280" y="286603"/>
            <a:ext cx="10058400" cy="1450757"/>
          </a:xfrm>
        </p:spPr>
        <p:txBody>
          <a:bodyPr anchor="b">
            <a:normAutofit/>
          </a:bodyPr>
          <a:lstStyle/>
          <a:p>
            <a:r>
              <a:rPr lang="en-IE" dirty="0"/>
              <a:t>People</a:t>
            </a:r>
          </a:p>
        </p:txBody>
      </p:sp>
      <p:graphicFrame>
        <p:nvGraphicFramePr>
          <p:cNvPr id="7" name="Text Placeholder 2">
            <a:extLst>
              <a:ext uri="{FF2B5EF4-FFF2-40B4-BE49-F238E27FC236}">
                <a16:creationId xmlns:a16="http://schemas.microsoft.com/office/drawing/2014/main" id="{173EE226-105E-3B6C-B7BC-9656AE73F4F2}"/>
              </a:ext>
            </a:extLst>
          </p:cNvPr>
          <p:cNvGraphicFramePr>
            <a:graphicFrameLocks noGrp="1"/>
          </p:cNvGraphicFramePr>
          <p:nvPr>
            <p:ph idx="1"/>
            <p:extLst>
              <p:ext uri="{D42A27DB-BD31-4B8C-83A1-F6EECF244321}">
                <p14:modId xmlns:p14="http://schemas.microsoft.com/office/powerpoint/2010/main" val="66980311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121BFBF8-4037-8E08-0651-74EECDF63022}"/>
              </a:ext>
            </a:extLst>
          </p:cNvPr>
          <p:cNvSpPr>
            <a:spLocks noGrp="1"/>
          </p:cNvSpPr>
          <p:nvPr>
            <p:ph type="dt" sz="half" idx="10"/>
          </p:nvPr>
        </p:nvSpPr>
        <p:spPr/>
        <p:txBody>
          <a:bodyPr/>
          <a:lstStyle/>
          <a:p>
            <a:r>
              <a:rPr lang="en-US"/>
              <a:t>30 Jun 25</a:t>
            </a:r>
            <a:endParaRPr lang="en-US" dirty="0"/>
          </a:p>
        </p:txBody>
      </p:sp>
      <p:sp>
        <p:nvSpPr>
          <p:cNvPr id="4" name="Footer Placeholder 3">
            <a:extLst>
              <a:ext uri="{FF2B5EF4-FFF2-40B4-BE49-F238E27FC236}">
                <a16:creationId xmlns:a16="http://schemas.microsoft.com/office/drawing/2014/main" id="{C8474D2E-FBE2-550E-2AF3-59927E150C0F}"/>
              </a:ext>
            </a:extLst>
          </p:cNvPr>
          <p:cNvSpPr>
            <a:spLocks noGrp="1"/>
          </p:cNvSpPr>
          <p:nvPr>
            <p:ph type="ftr" sz="quarter" idx="11"/>
          </p:nvPr>
        </p:nvSpPr>
        <p:spPr/>
        <p:txBody>
          <a:bodyPr/>
          <a:lstStyle/>
          <a:p>
            <a:r>
              <a:rPr lang="en-US"/>
              <a:t>CC-by-SA 4.0  #edtech25</a:t>
            </a:r>
            <a:endParaRPr lang="en-US" dirty="0"/>
          </a:p>
        </p:txBody>
      </p:sp>
      <p:sp>
        <p:nvSpPr>
          <p:cNvPr id="5" name="Slide Number Placeholder 4">
            <a:extLst>
              <a:ext uri="{FF2B5EF4-FFF2-40B4-BE49-F238E27FC236}">
                <a16:creationId xmlns:a16="http://schemas.microsoft.com/office/drawing/2014/main" id="{612D6BC7-3793-7291-8DE6-00785A2F1205}"/>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94034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leather journal and pen on a table&#10;&#10;AI-generated content may be incorrect.">
            <a:extLst>
              <a:ext uri="{FF2B5EF4-FFF2-40B4-BE49-F238E27FC236}">
                <a16:creationId xmlns:a16="http://schemas.microsoft.com/office/drawing/2014/main" id="{BFC5C019-B5E8-9974-6E97-917E62918215}"/>
              </a:ext>
            </a:extLst>
          </p:cNvPr>
          <p:cNvPicPr>
            <a:picLocks noGrp="1" noChangeAspect="1"/>
          </p:cNvPicPr>
          <p:nvPr>
            <p:ph type="pic" idx="1"/>
          </p:nvPr>
        </p:nvPicPr>
        <p:blipFill>
          <a:blip r:embed="rId3"/>
          <a:srcRect t="24965" b="24965"/>
          <a:stretch>
            <a:fillRect/>
          </a:stretch>
        </p:blipFill>
        <p:spPr/>
      </p:pic>
      <p:sp>
        <p:nvSpPr>
          <p:cNvPr id="3" name="Title 2">
            <a:extLst>
              <a:ext uri="{FF2B5EF4-FFF2-40B4-BE49-F238E27FC236}">
                <a16:creationId xmlns:a16="http://schemas.microsoft.com/office/drawing/2014/main" id="{62E8C5B2-25E6-9355-1393-18F67C6C5095}"/>
              </a:ext>
            </a:extLst>
          </p:cNvPr>
          <p:cNvSpPr>
            <a:spLocks noGrp="1"/>
          </p:cNvSpPr>
          <p:nvPr>
            <p:ph type="title"/>
          </p:nvPr>
        </p:nvSpPr>
        <p:spPr/>
        <p:txBody>
          <a:bodyPr/>
          <a:lstStyle/>
          <a:p>
            <a:r>
              <a:rPr lang="en-IE" dirty="0"/>
              <a:t>Filipe, Frances, Bernie</a:t>
            </a:r>
          </a:p>
        </p:txBody>
      </p:sp>
      <p:sp>
        <p:nvSpPr>
          <p:cNvPr id="4" name="Text Placeholder 3">
            <a:extLst>
              <a:ext uri="{FF2B5EF4-FFF2-40B4-BE49-F238E27FC236}">
                <a16:creationId xmlns:a16="http://schemas.microsoft.com/office/drawing/2014/main" id="{254A09A9-02AB-20A1-11E6-969E7D4E1324}"/>
              </a:ext>
            </a:extLst>
          </p:cNvPr>
          <p:cNvSpPr>
            <a:spLocks noGrp="1"/>
          </p:cNvSpPr>
          <p:nvPr>
            <p:ph type="body" sz="half" idx="2"/>
          </p:nvPr>
        </p:nvSpPr>
        <p:spPr/>
        <p:txBody>
          <a:bodyPr>
            <a:normAutofit/>
          </a:bodyPr>
          <a:lstStyle/>
          <a:p>
            <a:r>
              <a:rPr lang="en-IE" sz="2800" dirty="0"/>
              <a:t>Core to the blended ethos</a:t>
            </a:r>
          </a:p>
        </p:txBody>
      </p:sp>
      <p:sp>
        <p:nvSpPr>
          <p:cNvPr id="2" name="Date Placeholder 1">
            <a:extLst>
              <a:ext uri="{FF2B5EF4-FFF2-40B4-BE49-F238E27FC236}">
                <a16:creationId xmlns:a16="http://schemas.microsoft.com/office/drawing/2014/main" id="{A92F961B-3B7E-D260-7CB0-1A06DD7B6128}"/>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797FA95B-98DD-A7E2-0B2F-75867B757F1D}"/>
              </a:ext>
            </a:extLst>
          </p:cNvPr>
          <p:cNvSpPr>
            <a:spLocks noGrp="1"/>
          </p:cNvSpPr>
          <p:nvPr>
            <p:ph type="ftr" sz="quarter" idx="11"/>
          </p:nvPr>
        </p:nvSpPr>
        <p:spPr/>
        <p:txBody>
          <a:bodyPr/>
          <a:lstStyle/>
          <a:p>
            <a:pPr algn="l"/>
            <a:r>
              <a:rPr lang="en-US"/>
              <a:t>CC-by-SA 4.0  #edtech25</a:t>
            </a:r>
            <a:endParaRPr lang="en-US" dirty="0"/>
          </a:p>
        </p:txBody>
      </p:sp>
      <p:sp>
        <p:nvSpPr>
          <p:cNvPr id="7" name="Slide Number Placeholder 6">
            <a:extLst>
              <a:ext uri="{FF2B5EF4-FFF2-40B4-BE49-F238E27FC236}">
                <a16:creationId xmlns:a16="http://schemas.microsoft.com/office/drawing/2014/main" id="{F2A4D185-BAD1-1FD5-917A-31CFB572C924}"/>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40170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A4442-089B-C203-5A5E-058834CFAD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76744E-F489-9001-A49E-090F157733BC}"/>
              </a:ext>
            </a:extLst>
          </p:cNvPr>
          <p:cNvSpPr>
            <a:spLocks noGrp="1"/>
          </p:cNvSpPr>
          <p:nvPr>
            <p:ph type="title"/>
          </p:nvPr>
        </p:nvSpPr>
        <p:spPr>
          <a:xfrm>
            <a:off x="643466" y="786383"/>
            <a:ext cx="3517567" cy="2093975"/>
          </a:xfrm>
        </p:spPr>
        <p:txBody>
          <a:bodyPr anchor="b">
            <a:normAutofit/>
          </a:bodyPr>
          <a:lstStyle/>
          <a:p>
            <a:r>
              <a:rPr lang="en-IE" dirty="0"/>
              <a:t>RUN-EU Partners</a:t>
            </a:r>
          </a:p>
        </p:txBody>
      </p:sp>
      <p:pic>
        <p:nvPicPr>
          <p:cNvPr id="6" name="Picture Placeholder 5">
            <a:extLst>
              <a:ext uri="{FF2B5EF4-FFF2-40B4-BE49-F238E27FC236}">
                <a16:creationId xmlns:a16="http://schemas.microsoft.com/office/drawing/2014/main" id="{ED3B26DA-238A-C521-79EB-8FBE5E53BF1B}"/>
              </a:ext>
            </a:extLst>
          </p:cNvPr>
          <p:cNvPicPr>
            <a:picLocks noGrp="1" noChangeAspect="1"/>
          </p:cNvPicPr>
          <p:nvPr>
            <p:ph idx="1"/>
          </p:nvPr>
        </p:nvPicPr>
        <p:blipFill>
          <a:blip r:embed="rId2"/>
          <a:srcRect l="2554" r="2556" b="2"/>
          <a:stretch>
            <a:fillRect/>
          </a:stretch>
        </p:blipFill>
        <p:spPr>
          <a:xfrm>
            <a:off x="5458984" y="812799"/>
            <a:ext cx="5928344" cy="5294757"/>
          </a:xfrm>
          <a:noFill/>
        </p:spPr>
      </p:pic>
      <p:sp>
        <p:nvSpPr>
          <p:cNvPr id="4" name="Text Placeholder 3">
            <a:extLst>
              <a:ext uri="{FF2B5EF4-FFF2-40B4-BE49-F238E27FC236}">
                <a16:creationId xmlns:a16="http://schemas.microsoft.com/office/drawing/2014/main" id="{F2BA73CB-9762-B179-E309-083DC36E5156}"/>
              </a:ext>
            </a:extLst>
          </p:cNvPr>
          <p:cNvSpPr>
            <a:spLocks noGrp="1"/>
          </p:cNvSpPr>
          <p:nvPr>
            <p:ph type="body" sz="half" idx="2"/>
          </p:nvPr>
        </p:nvSpPr>
        <p:spPr>
          <a:xfrm>
            <a:off x="643465" y="3043050"/>
            <a:ext cx="3517567" cy="3064505"/>
          </a:xfrm>
        </p:spPr>
        <p:txBody>
          <a:bodyPr>
            <a:normAutofit/>
          </a:bodyPr>
          <a:lstStyle/>
          <a:p>
            <a:r>
              <a:rPr lang="en-IE" sz="2800" dirty="0"/>
              <a:t>Three key partners in current project</a:t>
            </a:r>
          </a:p>
        </p:txBody>
      </p:sp>
      <p:sp>
        <p:nvSpPr>
          <p:cNvPr id="2" name="Date Placeholder 1">
            <a:extLst>
              <a:ext uri="{FF2B5EF4-FFF2-40B4-BE49-F238E27FC236}">
                <a16:creationId xmlns:a16="http://schemas.microsoft.com/office/drawing/2014/main" id="{AD405A35-165F-A7A1-6183-D698A6B387E1}"/>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CBFDDCBE-41F4-F685-41ED-AD959E79CA02}"/>
              </a:ext>
            </a:extLst>
          </p:cNvPr>
          <p:cNvSpPr>
            <a:spLocks noGrp="1"/>
          </p:cNvSpPr>
          <p:nvPr>
            <p:ph type="ftr" sz="quarter" idx="11"/>
          </p:nvPr>
        </p:nvSpPr>
        <p:spPr/>
        <p:txBody>
          <a:bodyPr/>
          <a:lstStyle/>
          <a:p>
            <a:r>
              <a:rPr lang="en-US"/>
              <a:t>CC-by-SA 4.0  #edtech25</a:t>
            </a:r>
            <a:endParaRPr lang="en-US" dirty="0"/>
          </a:p>
        </p:txBody>
      </p:sp>
      <p:sp>
        <p:nvSpPr>
          <p:cNvPr id="7" name="Slide Number Placeholder 6">
            <a:extLst>
              <a:ext uri="{FF2B5EF4-FFF2-40B4-BE49-F238E27FC236}">
                <a16:creationId xmlns:a16="http://schemas.microsoft.com/office/drawing/2014/main" id="{72A2CF06-A79D-DB21-6C99-9EA7F0DDECF3}"/>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303652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C399B-8950-503C-E6C5-ABA5F02D4320}"/>
            </a:ext>
          </a:extLst>
        </p:cNvPr>
        <p:cNvGrpSpPr/>
        <p:nvPr/>
      </p:nvGrpSpPr>
      <p:grpSpPr>
        <a:xfrm>
          <a:off x="0" y="0"/>
          <a:ext cx="0" cy="0"/>
          <a:chOff x="0" y="0"/>
          <a:chExt cx="0" cy="0"/>
        </a:xfrm>
      </p:grpSpPr>
      <p:pic>
        <p:nvPicPr>
          <p:cNvPr id="6" name="Picture Placeholder 5" descr="A group of people walking on the street&#10;&#10;AI-generated content may be incorrect.">
            <a:extLst>
              <a:ext uri="{FF2B5EF4-FFF2-40B4-BE49-F238E27FC236}">
                <a16:creationId xmlns:a16="http://schemas.microsoft.com/office/drawing/2014/main" id="{2CB066BC-BAD5-8C44-6656-7C7B6AF18715}"/>
              </a:ext>
            </a:extLst>
          </p:cNvPr>
          <p:cNvPicPr>
            <a:picLocks noGrp="1" noChangeAspect="1"/>
          </p:cNvPicPr>
          <p:nvPr>
            <p:ph type="pic" idx="1"/>
          </p:nvPr>
        </p:nvPicPr>
        <p:blipFill>
          <a:blip r:embed="rId3"/>
          <a:srcRect t="19625" b="19625"/>
          <a:stretch>
            <a:fillRect/>
          </a:stretch>
        </p:blipFill>
        <p:spPr/>
      </p:pic>
      <p:sp>
        <p:nvSpPr>
          <p:cNvPr id="3" name="Title 2">
            <a:extLst>
              <a:ext uri="{FF2B5EF4-FFF2-40B4-BE49-F238E27FC236}">
                <a16:creationId xmlns:a16="http://schemas.microsoft.com/office/drawing/2014/main" id="{0554DC57-C183-17CC-4BD8-8997BE00701E}"/>
              </a:ext>
            </a:extLst>
          </p:cNvPr>
          <p:cNvSpPr>
            <a:spLocks noGrp="1"/>
          </p:cNvSpPr>
          <p:nvPr>
            <p:ph type="title"/>
          </p:nvPr>
        </p:nvSpPr>
        <p:spPr>
          <a:xfrm>
            <a:off x="1039177" y="4774834"/>
            <a:ext cx="10113645" cy="743682"/>
          </a:xfrm>
        </p:spPr>
        <p:txBody>
          <a:bodyPr/>
          <a:lstStyle/>
          <a:p>
            <a:r>
              <a:rPr lang="en-IE" dirty="0" err="1"/>
              <a:t>Skillnet</a:t>
            </a:r>
            <a:r>
              <a:rPr lang="en-IE" dirty="0"/>
              <a:t> Ireland</a:t>
            </a:r>
          </a:p>
        </p:txBody>
      </p:sp>
      <p:sp>
        <p:nvSpPr>
          <p:cNvPr id="4" name="Text Placeholder 3">
            <a:extLst>
              <a:ext uri="{FF2B5EF4-FFF2-40B4-BE49-F238E27FC236}">
                <a16:creationId xmlns:a16="http://schemas.microsoft.com/office/drawing/2014/main" id="{AA2D7981-4354-7127-D0E1-51E3B49D1AFD}"/>
              </a:ext>
            </a:extLst>
          </p:cNvPr>
          <p:cNvSpPr>
            <a:spLocks noGrp="1"/>
          </p:cNvSpPr>
          <p:nvPr>
            <p:ph type="body" sz="half" idx="2"/>
          </p:nvPr>
        </p:nvSpPr>
        <p:spPr/>
        <p:txBody>
          <a:bodyPr>
            <a:normAutofit/>
          </a:bodyPr>
          <a:lstStyle/>
          <a:p>
            <a:r>
              <a:rPr lang="en-IE" sz="2800" dirty="0"/>
              <a:t>Irish Innovation </a:t>
            </a:r>
            <a:r>
              <a:rPr lang="en-IE" sz="2800" dirty="0" err="1"/>
              <a:t>Skillnet</a:t>
            </a:r>
            <a:r>
              <a:rPr lang="en-IE" sz="2800" dirty="0"/>
              <a:t> is an industry partner</a:t>
            </a:r>
          </a:p>
        </p:txBody>
      </p:sp>
      <p:sp>
        <p:nvSpPr>
          <p:cNvPr id="2" name="Date Placeholder 1">
            <a:extLst>
              <a:ext uri="{FF2B5EF4-FFF2-40B4-BE49-F238E27FC236}">
                <a16:creationId xmlns:a16="http://schemas.microsoft.com/office/drawing/2014/main" id="{3468F828-F325-67EB-3DD5-78507A60D76B}"/>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72BEAF45-DEAE-A91E-3C4C-346C1300F5C3}"/>
              </a:ext>
            </a:extLst>
          </p:cNvPr>
          <p:cNvSpPr>
            <a:spLocks noGrp="1"/>
          </p:cNvSpPr>
          <p:nvPr>
            <p:ph type="ftr" sz="quarter" idx="11"/>
          </p:nvPr>
        </p:nvSpPr>
        <p:spPr/>
        <p:txBody>
          <a:bodyPr/>
          <a:lstStyle/>
          <a:p>
            <a:pPr algn="l"/>
            <a:r>
              <a:rPr lang="en-US"/>
              <a:t>CC-by-SA 4.0  #edtech25</a:t>
            </a:r>
            <a:endParaRPr lang="en-US" dirty="0"/>
          </a:p>
        </p:txBody>
      </p:sp>
      <p:sp>
        <p:nvSpPr>
          <p:cNvPr id="7" name="Slide Number Placeholder 6">
            <a:extLst>
              <a:ext uri="{FF2B5EF4-FFF2-40B4-BE49-F238E27FC236}">
                <a16:creationId xmlns:a16="http://schemas.microsoft.com/office/drawing/2014/main" id="{08D24BD5-24FC-5E98-621A-5BC90B4279E1}"/>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30341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3EB84-352F-8ECE-7F64-F8BD48511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9901A-7DCD-3441-C2C1-E9B57B84C64F}"/>
              </a:ext>
            </a:extLst>
          </p:cNvPr>
          <p:cNvSpPr>
            <a:spLocks noGrp="1"/>
          </p:cNvSpPr>
          <p:nvPr>
            <p:ph type="title"/>
          </p:nvPr>
        </p:nvSpPr>
        <p:spPr>
          <a:xfrm>
            <a:off x="1097280" y="286603"/>
            <a:ext cx="10058400" cy="1450757"/>
          </a:xfrm>
        </p:spPr>
        <p:txBody>
          <a:bodyPr anchor="b">
            <a:normAutofit/>
          </a:bodyPr>
          <a:lstStyle/>
          <a:p>
            <a:r>
              <a:rPr lang="en-IE" dirty="0"/>
              <a:t>Protocols</a:t>
            </a:r>
          </a:p>
        </p:txBody>
      </p:sp>
      <p:graphicFrame>
        <p:nvGraphicFramePr>
          <p:cNvPr id="7" name="Text Placeholder 2">
            <a:extLst>
              <a:ext uri="{FF2B5EF4-FFF2-40B4-BE49-F238E27FC236}">
                <a16:creationId xmlns:a16="http://schemas.microsoft.com/office/drawing/2014/main" id="{D0DC76EF-A6F3-E774-1F05-F2989250D7B9}"/>
              </a:ext>
            </a:extLst>
          </p:cNvPr>
          <p:cNvGraphicFramePr>
            <a:graphicFrameLocks noGrp="1"/>
          </p:cNvGraphicFramePr>
          <p:nvPr>
            <p:ph idx="1"/>
            <p:extLst>
              <p:ext uri="{D42A27DB-BD31-4B8C-83A1-F6EECF244321}">
                <p14:modId xmlns:p14="http://schemas.microsoft.com/office/powerpoint/2010/main" val="53426447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5C0B5CEF-A6CE-D44E-05BF-B02935A977AE}"/>
              </a:ext>
            </a:extLst>
          </p:cNvPr>
          <p:cNvSpPr>
            <a:spLocks noGrp="1"/>
          </p:cNvSpPr>
          <p:nvPr>
            <p:ph type="dt" sz="half" idx="10"/>
          </p:nvPr>
        </p:nvSpPr>
        <p:spPr/>
        <p:txBody>
          <a:bodyPr/>
          <a:lstStyle/>
          <a:p>
            <a:r>
              <a:rPr lang="en-US"/>
              <a:t>30 Jun 25</a:t>
            </a:r>
            <a:endParaRPr lang="en-US" dirty="0"/>
          </a:p>
        </p:txBody>
      </p:sp>
      <p:sp>
        <p:nvSpPr>
          <p:cNvPr id="4" name="Footer Placeholder 3">
            <a:extLst>
              <a:ext uri="{FF2B5EF4-FFF2-40B4-BE49-F238E27FC236}">
                <a16:creationId xmlns:a16="http://schemas.microsoft.com/office/drawing/2014/main" id="{D7BE96D8-F301-EF7D-3004-DCD2F9E82AB6}"/>
              </a:ext>
            </a:extLst>
          </p:cNvPr>
          <p:cNvSpPr>
            <a:spLocks noGrp="1"/>
          </p:cNvSpPr>
          <p:nvPr>
            <p:ph type="ftr" sz="quarter" idx="11"/>
          </p:nvPr>
        </p:nvSpPr>
        <p:spPr/>
        <p:txBody>
          <a:bodyPr/>
          <a:lstStyle/>
          <a:p>
            <a:r>
              <a:rPr lang="en-US"/>
              <a:t>CC-by-SA 4.0  #edtech25</a:t>
            </a:r>
            <a:endParaRPr lang="en-US" dirty="0"/>
          </a:p>
        </p:txBody>
      </p:sp>
      <p:sp>
        <p:nvSpPr>
          <p:cNvPr id="5" name="Slide Number Placeholder 4">
            <a:extLst>
              <a:ext uri="{FF2B5EF4-FFF2-40B4-BE49-F238E27FC236}">
                <a16:creationId xmlns:a16="http://schemas.microsoft.com/office/drawing/2014/main" id="{94066FAF-5B5D-CFAF-EDDB-C9966479772A}"/>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166241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6B0A-76BF-CB17-BEA6-68513E3653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526FF3-09F9-B87A-6A98-10196E773203}"/>
              </a:ext>
            </a:extLst>
          </p:cNvPr>
          <p:cNvSpPr>
            <a:spLocks noGrp="1"/>
          </p:cNvSpPr>
          <p:nvPr>
            <p:ph type="title"/>
          </p:nvPr>
        </p:nvSpPr>
        <p:spPr>
          <a:xfrm>
            <a:off x="643466" y="786383"/>
            <a:ext cx="3517567" cy="2093975"/>
          </a:xfrm>
        </p:spPr>
        <p:txBody>
          <a:bodyPr anchor="b">
            <a:normAutofit/>
          </a:bodyPr>
          <a:lstStyle/>
          <a:p>
            <a:r>
              <a:rPr lang="en-IE" sz="4000" b="1" dirty="0"/>
              <a:t>OneDrive</a:t>
            </a:r>
          </a:p>
        </p:txBody>
      </p:sp>
      <p:pic>
        <p:nvPicPr>
          <p:cNvPr id="6" name="Picture Placeholder 5" descr="A screenshot of a computer&#10;&#10;AI-generated content may be incorrect.">
            <a:extLst>
              <a:ext uri="{FF2B5EF4-FFF2-40B4-BE49-F238E27FC236}">
                <a16:creationId xmlns:a16="http://schemas.microsoft.com/office/drawing/2014/main" id="{7E8439C1-6BDD-1714-A846-F76BAD02E428}"/>
              </a:ext>
            </a:extLst>
          </p:cNvPr>
          <p:cNvPicPr>
            <a:picLocks noGrp="1" noChangeAspect="1"/>
          </p:cNvPicPr>
          <p:nvPr>
            <p:ph idx="1"/>
          </p:nvPr>
        </p:nvPicPr>
        <p:blipFill>
          <a:blip r:embed="rId2"/>
          <a:srcRect r="23863"/>
          <a:stretch>
            <a:fillRect/>
          </a:stretch>
        </p:blipFill>
        <p:spPr>
          <a:xfrm>
            <a:off x="5458984" y="812799"/>
            <a:ext cx="5928344" cy="5294757"/>
          </a:xfrm>
          <a:noFill/>
        </p:spPr>
      </p:pic>
      <p:sp>
        <p:nvSpPr>
          <p:cNvPr id="4" name="Text Placeholder 3">
            <a:extLst>
              <a:ext uri="{FF2B5EF4-FFF2-40B4-BE49-F238E27FC236}">
                <a16:creationId xmlns:a16="http://schemas.microsoft.com/office/drawing/2014/main" id="{C7E9CE70-1597-E7EE-5E0C-7716B49CF2B9}"/>
              </a:ext>
            </a:extLst>
          </p:cNvPr>
          <p:cNvSpPr>
            <a:spLocks noGrp="1"/>
          </p:cNvSpPr>
          <p:nvPr>
            <p:ph type="body" sz="half" idx="2"/>
          </p:nvPr>
        </p:nvSpPr>
        <p:spPr>
          <a:xfrm>
            <a:off x="643465" y="3043050"/>
            <a:ext cx="3517567" cy="3064505"/>
          </a:xfrm>
        </p:spPr>
        <p:txBody>
          <a:bodyPr>
            <a:normAutofit/>
          </a:bodyPr>
          <a:lstStyle/>
          <a:p>
            <a:r>
              <a:rPr lang="en-IE" sz="2800" dirty="0"/>
              <a:t>Master Record Set kept inside OneDrive.</a:t>
            </a:r>
          </a:p>
        </p:txBody>
      </p:sp>
      <p:sp>
        <p:nvSpPr>
          <p:cNvPr id="2" name="Date Placeholder 1">
            <a:extLst>
              <a:ext uri="{FF2B5EF4-FFF2-40B4-BE49-F238E27FC236}">
                <a16:creationId xmlns:a16="http://schemas.microsoft.com/office/drawing/2014/main" id="{49879B75-C4DF-6CEB-1E01-515A17F82AA0}"/>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45606EBB-DD4E-DFC6-8499-FDD84E5D8491}"/>
              </a:ext>
            </a:extLst>
          </p:cNvPr>
          <p:cNvSpPr>
            <a:spLocks noGrp="1"/>
          </p:cNvSpPr>
          <p:nvPr>
            <p:ph type="ftr" sz="quarter" idx="11"/>
          </p:nvPr>
        </p:nvSpPr>
        <p:spPr/>
        <p:txBody>
          <a:bodyPr/>
          <a:lstStyle/>
          <a:p>
            <a:r>
              <a:rPr lang="en-US"/>
              <a:t>CC-by-SA 4.0  #edtech25</a:t>
            </a:r>
            <a:endParaRPr lang="en-US" dirty="0"/>
          </a:p>
        </p:txBody>
      </p:sp>
      <p:sp>
        <p:nvSpPr>
          <p:cNvPr id="7" name="Slide Number Placeholder 6">
            <a:extLst>
              <a:ext uri="{FF2B5EF4-FFF2-40B4-BE49-F238E27FC236}">
                <a16:creationId xmlns:a16="http://schemas.microsoft.com/office/drawing/2014/main" id="{151CCEE6-8554-2E68-2143-A285FF942B10}"/>
              </a:ext>
            </a:extLst>
          </p:cNvPr>
          <p:cNvSpPr>
            <a:spLocks noGrp="1"/>
          </p:cNvSpPr>
          <p:nvPr>
            <p:ph type="sldNum" sz="quarter" idx="12"/>
          </p:nvPr>
        </p:nvSpPr>
        <p:spPr/>
        <p:txBody>
          <a:bodyPr/>
          <a:lstStyle/>
          <a:p>
            <a:fld id="{3A98EE3D-8CD1-4C3F-BD1C-C98C9596463C}" type="slidenum">
              <a:rPr lang="en-US" smtClean="0"/>
              <a:pPr/>
              <a:t>16</a:t>
            </a:fld>
            <a:endParaRPr lang="en-US" dirty="0"/>
          </a:p>
        </p:txBody>
      </p:sp>
    </p:spTree>
    <p:extLst>
      <p:ext uri="{BB962C8B-B14F-4D97-AF65-F5344CB8AC3E}">
        <p14:creationId xmlns:p14="http://schemas.microsoft.com/office/powerpoint/2010/main" val="381198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0C25-5603-5E02-4E76-7ABD02051E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325763-C851-B275-BE7C-9FCE21D6AD47}"/>
              </a:ext>
            </a:extLst>
          </p:cNvPr>
          <p:cNvSpPr>
            <a:spLocks noGrp="1"/>
          </p:cNvSpPr>
          <p:nvPr>
            <p:ph type="title"/>
          </p:nvPr>
        </p:nvSpPr>
        <p:spPr>
          <a:xfrm>
            <a:off x="643466" y="786383"/>
            <a:ext cx="3517567" cy="2093975"/>
          </a:xfrm>
        </p:spPr>
        <p:txBody>
          <a:bodyPr anchor="b">
            <a:normAutofit/>
          </a:bodyPr>
          <a:lstStyle/>
          <a:p>
            <a:r>
              <a:rPr lang="en-IE" sz="4000" b="1" dirty="0"/>
              <a:t>Meeting AIs</a:t>
            </a:r>
          </a:p>
        </p:txBody>
      </p:sp>
      <p:pic>
        <p:nvPicPr>
          <p:cNvPr id="6" name="Picture Placeholder 5">
            <a:extLst>
              <a:ext uri="{FF2B5EF4-FFF2-40B4-BE49-F238E27FC236}">
                <a16:creationId xmlns:a16="http://schemas.microsoft.com/office/drawing/2014/main" id="{F41760D9-4FCD-6170-B4B5-4ADC98DC427A}"/>
              </a:ext>
            </a:extLst>
          </p:cNvPr>
          <p:cNvPicPr>
            <a:picLocks noGrp="1" noChangeAspect="1"/>
          </p:cNvPicPr>
          <p:nvPr>
            <p:ph idx="1"/>
          </p:nvPr>
        </p:nvPicPr>
        <p:blipFill>
          <a:blip r:embed="rId3"/>
          <a:srcRect l="1887" r="1887"/>
          <a:stretch/>
        </p:blipFill>
        <p:spPr>
          <a:xfrm>
            <a:off x="5458984" y="812799"/>
            <a:ext cx="5928344" cy="5294757"/>
          </a:xfrm>
          <a:noFill/>
        </p:spPr>
      </p:pic>
      <p:sp>
        <p:nvSpPr>
          <p:cNvPr id="4" name="Text Placeholder 3">
            <a:extLst>
              <a:ext uri="{FF2B5EF4-FFF2-40B4-BE49-F238E27FC236}">
                <a16:creationId xmlns:a16="http://schemas.microsoft.com/office/drawing/2014/main" id="{D348DD70-59F6-19BE-2369-60CB96E358F1}"/>
              </a:ext>
            </a:extLst>
          </p:cNvPr>
          <p:cNvSpPr>
            <a:spLocks noGrp="1"/>
          </p:cNvSpPr>
          <p:nvPr>
            <p:ph type="body" sz="half" idx="2"/>
          </p:nvPr>
        </p:nvSpPr>
        <p:spPr>
          <a:xfrm>
            <a:off x="643465" y="3043050"/>
            <a:ext cx="3517567" cy="3064505"/>
          </a:xfrm>
        </p:spPr>
        <p:txBody>
          <a:bodyPr>
            <a:normAutofit/>
          </a:bodyPr>
          <a:lstStyle/>
          <a:p>
            <a:r>
              <a:rPr lang="en-IE" sz="2800" dirty="0"/>
              <a:t>Used Zoom AI and Otter AI.</a:t>
            </a:r>
          </a:p>
        </p:txBody>
      </p:sp>
      <p:sp>
        <p:nvSpPr>
          <p:cNvPr id="2" name="Date Placeholder 1">
            <a:extLst>
              <a:ext uri="{FF2B5EF4-FFF2-40B4-BE49-F238E27FC236}">
                <a16:creationId xmlns:a16="http://schemas.microsoft.com/office/drawing/2014/main" id="{19A628E1-586C-7D71-5B65-7E069B6941B1}"/>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8E79D7F7-5F4F-F8B2-C265-E32B0C49A18E}"/>
              </a:ext>
            </a:extLst>
          </p:cNvPr>
          <p:cNvSpPr>
            <a:spLocks noGrp="1"/>
          </p:cNvSpPr>
          <p:nvPr>
            <p:ph type="ftr" sz="quarter" idx="11"/>
          </p:nvPr>
        </p:nvSpPr>
        <p:spPr/>
        <p:txBody>
          <a:bodyPr/>
          <a:lstStyle/>
          <a:p>
            <a:r>
              <a:rPr lang="en-US"/>
              <a:t>CC-by-SA 4.0  #edtech25</a:t>
            </a:r>
            <a:endParaRPr lang="en-US" dirty="0"/>
          </a:p>
        </p:txBody>
      </p:sp>
      <p:sp>
        <p:nvSpPr>
          <p:cNvPr id="7" name="Slide Number Placeholder 6">
            <a:extLst>
              <a:ext uri="{FF2B5EF4-FFF2-40B4-BE49-F238E27FC236}">
                <a16:creationId xmlns:a16="http://schemas.microsoft.com/office/drawing/2014/main" id="{E85918F8-F364-5EF7-CC70-036D51C9C85F}"/>
              </a:ext>
            </a:extLst>
          </p:cNvPr>
          <p:cNvSpPr>
            <a:spLocks noGrp="1"/>
          </p:cNvSpPr>
          <p:nvPr>
            <p:ph type="sldNum" sz="quarter" idx="12"/>
          </p:nvPr>
        </p:nvSpPr>
        <p:spPr/>
        <p:txBody>
          <a:bodyPr/>
          <a:lstStyle/>
          <a:p>
            <a:fld id="{3A98EE3D-8CD1-4C3F-BD1C-C98C9596463C}" type="slidenum">
              <a:rPr lang="en-US" smtClean="0"/>
              <a:pPr/>
              <a:t>17</a:t>
            </a:fld>
            <a:endParaRPr lang="en-US" dirty="0"/>
          </a:p>
        </p:txBody>
      </p:sp>
    </p:spTree>
    <p:extLst>
      <p:ext uri="{BB962C8B-B14F-4D97-AF65-F5344CB8AC3E}">
        <p14:creationId xmlns:p14="http://schemas.microsoft.com/office/powerpoint/2010/main" val="154284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55A9-A50C-CC9A-7F60-20B25BEFCD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32F034-685F-D512-2A90-A88F5468D404}"/>
              </a:ext>
            </a:extLst>
          </p:cNvPr>
          <p:cNvSpPr>
            <a:spLocks noGrp="1"/>
          </p:cNvSpPr>
          <p:nvPr>
            <p:ph type="title"/>
          </p:nvPr>
        </p:nvSpPr>
        <p:spPr>
          <a:xfrm>
            <a:off x="643466" y="786383"/>
            <a:ext cx="3517567" cy="2093975"/>
          </a:xfrm>
        </p:spPr>
        <p:txBody>
          <a:bodyPr anchor="b">
            <a:normAutofit/>
          </a:bodyPr>
          <a:lstStyle/>
          <a:p>
            <a:r>
              <a:rPr lang="en-IE" b="1"/>
              <a:t>Smart Vectoring</a:t>
            </a:r>
          </a:p>
        </p:txBody>
      </p:sp>
      <p:pic>
        <p:nvPicPr>
          <p:cNvPr id="6" name="Picture Placeholder 5">
            <a:extLst>
              <a:ext uri="{FF2B5EF4-FFF2-40B4-BE49-F238E27FC236}">
                <a16:creationId xmlns:a16="http://schemas.microsoft.com/office/drawing/2014/main" id="{AB87F767-4346-2D4D-DBF9-1AF530DDF36B}"/>
              </a:ext>
            </a:extLst>
          </p:cNvPr>
          <p:cNvPicPr>
            <a:picLocks noGrp="1" noChangeAspect="1"/>
          </p:cNvPicPr>
          <p:nvPr>
            <p:ph idx="1"/>
          </p:nvPr>
        </p:nvPicPr>
        <p:blipFill>
          <a:blip r:embed="rId3"/>
          <a:stretch/>
        </p:blipFill>
        <p:spPr>
          <a:xfrm>
            <a:off x="5458984" y="1244459"/>
            <a:ext cx="5928344" cy="4431437"/>
          </a:xfrm>
          <a:noFill/>
        </p:spPr>
      </p:pic>
      <p:sp>
        <p:nvSpPr>
          <p:cNvPr id="4" name="Text Placeholder 3">
            <a:extLst>
              <a:ext uri="{FF2B5EF4-FFF2-40B4-BE49-F238E27FC236}">
                <a16:creationId xmlns:a16="http://schemas.microsoft.com/office/drawing/2014/main" id="{70F5E0DE-72A9-3C13-6171-44B52CB4F369}"/>
              </a:ext>
            </a:extLst>
          </p:cNvPr>
          <p:cNvSpPr>
            <a:spLocks noGrp="1"/>
          </p:cNvSpPr>
          <p:nvPr>
            <p:ph type="body" sz="half" idx="2"/>
          </p:nvPr>
        </p:nvSpPr>
        <p:spPr>
          <a:xfrm>
            <a:off x="643465" y="3043050"/>
            <a:ext cx="3517567" cy="3064505"/>
          </a:xfrm>
        </p:spPr>
        <p:txBody>
          <a:bodyPr>
            <a:normAutofit/>
          </a:bodyPr>
          <a:lstStyle/>
          <a:p>
            <a:r>
              <a:rPr lang="en-IE" sz="2800" dirty="0"/>
              <a:t>Using Markdown with course materials to leverage semantic links quickly. </a:t>
            </a:r>
          </a:p>
        </p:txBody>
      </p:sp>
      <p:sp>
        <p:nvSpPr>
          <p:cNvPr id="2" name="Date Placeholder 1">
            <a:extLst>
              <a:ext uri="{FF2B5EF4-FFF2-40B4-BE49-F238E27FC236}">
                <a16:creationId xmlns:a16="http://schemas.microsoft.com/office/drawing/2014/main" id="{1E4CCF3D-D700-6175-95EE-049DB9363347}"/>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C5E35CF4-45B8-2ED9-2B76-F0800DDA991A}"/>
              </a:ext>
            </a:extLst>
          </p:cNvPr>
          <p:cNvSpPr>
            <a:spLocks noGrp="1"/>
          </p:cNvSpPr>
          <p:nvPr>
            <p:ph type="ftr" sz="quarter" idx="11"/>
          </p:nvPr>
        </p:nvSpPr>
        <p:spPr/>
        <p:txBody>
          <a:bodyPr/>
          <a:lstStyle/>
          <a:p>
            <a:r>
              <a:rPr lang="en-US"/>
              <a:t>CC-by-SA 4.0  #edtech25</a:t>
            </a:r>
            <a:endParaRPr lang="en-US" dirty="0"/>
          </a:p>
        </p:txBody>
      </p:sp>
      <p:sp>
        <p:nvSpPr>
          <p:cNvPr id="7" name="Slide Number Placeholder 6">
            <a:extLst>
              <a:ext uri="{FF2B5EF4-FFF2-40B4-BE49-F238E27FC236}">
                <a16:creationId xmlns:a16="http://schemas.microsoft.com/office/drawing/2014/main" id="{A284A724-3CD7-E075-4198-19D9471FF0CD}"/>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Tree>
    <p:extLst>
      <p:ext uri="{BB962C8B-B14F-4D97-AF65-F5344CB8AC3E}">
        <p14:creationId xmlns:p14="http://schemas.microsoft.com/office/powerpoint/2010/main" val="261183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D9CD-5768-A441-61E0-5EC0FF2BD516}"/>
              </a:ext>
            </a:extLst>
          </p:cNvPr>
          <p:cNvSpPr>
            <a:spLocks noGrp="1"/>
          </p:cNvSpPr>
          <p:nvPr>
            <p:ph type="title"/>
          </p:nvPr>
        </p:nvSpPr>
        <p:spPr>
          <a:xfrm>
            <a:off x="643465" y="470266"/>
            <a:ext cx="3517567" cy="685065"/>
          </a:xfrm>
        </p:spPr>
        <p:txBody>
          <a:bodyPr vert="horz" lIns="91440" tIns="45720" rIns="91440" bIns="45720" rtlCol="0" anchor="b">
            <a:normAutofit/>
          </a:bodyPr>
          <a:lstStyle/>
          <a:p>
            <a:r>
              <a:rPr lang="en-US" b="0" i="0" kern="1200" spc="-50" baseline="0" dirty="0">
                <a:latin typeface="+mj-lt"/>
                <a:ea typeface="+mj-ea"/>
                <a:cs typeface="+mj-cs"/>
              </a:rPr>
              <a:t>Questions?</a:t>
            </a:r>
          </a:p>
        </p:txBody>
      </p:sp>
      <p:pic>
        <p:nvPicPr>
          <p:cNvPr id="5" name="Picture 4" descr="A qr code with a black rectangle&#10;&#10;AI-generated content may be incorrect.">
            <a:extLst>
              <a:ext uri="{FF2B5EF4-FFF2-40B4-BE49-F238E27FC236}">
                <a16:creationId xmlns:a16="http://schemas.microsoft.com/office/drawing/2014/main" id="{B06C75CA-6B75-7041-D58D-FE6D58B38612}"/>
              </a:ext>
            </a:extLst>
          </p:cNvPr>
          <p:cNvPicPr>
            <a:picLocks noChangeAspect="1"/>
          </p:cNvPicPr>
          <p:nvPr/>
        </p:nvPicPr>
        <p:blipFill>
          <a:blip r:embed="rId3"/>
          <a:stretch>
            <a:fillRect/>
          </a:stretch>
        </p:blipFill>
        <p:spPr>
          <a:xfrm>
            <a:off x="6232450" y="812799"/>
            <a:ext cx="4381411" cy="5294757"/>
          </a:xfrm>
          <a:prstGeom prst="rect">
            <a:avLst/>
          </a:prstGeom>
          <a:noFill/>
        </p:spPr>
      </p:pic>
      <p:sp>
        <p:nvSpPr>
          <p:cNvPr id="3" name="TextBox 2">
            <a:extLst>
              <a:ext uri="{FF2B5EF4-FFF2-40B4-BE49-F238E27FC236}">
                <a16:creationId xmlns:a16="http://schemas.microsoft.com/office/drawing/2014/main" id="{6F2B2A60-62A3-444A-61CD-503AB41DFF9D}"/>
              </a:ext>
            </a:extLst>
          </p:cNvPr>
          <p:cNvSpPr txBox="1"/>
          <p:nvPr/>
        </p:nvSpPr>
        <p:spPr>
          <a:xfrm>
            <a:off x="572227" y="1557282"/>
            <a:ext cx="3517567" cy="3805789"/>
          </a:xfrm>
          <a:prstGeom prst="rect">
            <a:avLst/>
          </a:prstGeom>
        </p:spPr>
        <p:txBody>
          <a:bodyPr vert="horz" lIns="91440" tIns="45720" rIns="91440" bIns="45720" rtlCol="0">
            <a:normAutofit lnSpcReduction="10000"/>
          </a:bodyPr>
          <a:lstStyle/>
          <a:p>
            <a:pPr>
              <a:spcBef>
                <a:spcPts val="1200"/>
              </a:spcBef>
              <a:spcAft>
                <a:spcPts val="200"/>
              </a:spcAft>
              <a:buClr>
                <a:schemeClr val="accent1"/>
              </a:buClr>
              <a:buSzPct val="100000"/>
            </a:pPr>
            <a:r>
              <a:rPr lang="en-US" sz="2400" kern="1200" dirty="0">
                <a:solidFill>
                  <a:srgbClr val="FFFFFF"/>
                </a:solidFill>
                <a:latin typeface="+mn-lt"/>
                <a:ea typeface="+mn-ea"/>
                <a:cs typeface="+mn-cs"/>
              </a:rPr>
              <a:t>Bernie is </a:t>
            </a:r>
            <a:r>
              <a:rPr lang="en-US" sz="2400" kern="1200" dirty="0" err="1">
                <a:solidFill>
                  <a:srgbClr val="FFFFFF"/>
                </a:solidFill>
                <a:latin typeface="+mn-lt"/>
                <a:ea typeface="+mn-ea"/>
                <a:cs typeface="+mn-cs"/>
              </a:rPr>
              <a:t>topgold</a:t>
            </a:r>
            <a:r>
              <a:rPr lang="en-US" sz="2400" kern="1200" dirty="0">
                <a:solidFill>
                  <a:srgbClr val="FFFFFF"/>
                </a:solidFill>
                <a:latin typeface="+mn-lt"/>
                <a:ea typeface="+mn-ea"/>
                <a:cs typeface="+mn-cs"/>
              </a:rPr>
              <a:t> on good social networks.</a:t>
            </a:r>
          </a:p>
          <a:p>
            <a:pPr>
              <a:spcBef>
                <a:spcPts val="1200"/>
              </a:spcBef>
              <a:spcAft>
                <a:spcPts val="200"/>
              </a:spcAft>
              <a:buClr>
                <a:schemeClr val="accent1"/>
              </a:buClr>
              <a:buSzPct val="100000"/>
            </a:pPr>
            <a:endParaRPr lang="en-US" kern="1200" dirty="0">
              <a:solidFill>
                <a:srgbClr val="FFFFFF"/>
              </a:solidFill>
              <a:latin typeface="+mn-lt"/>
              <a:ea typeface="+mn-ea"/>
              <a:cs typeface="+mn-cs"/>
            </a:endParaRPr>
          </a:p>
          <a:p>
            <a:pPr>
              <a:spcBef>
                <a:spcPts val="1200"/>
              </a:spcBef>
              <a:spcAft>
                <a:spcPts val="200"/>
              </a:spcAft>
              <a:buClr>
                <a:schemeClr val="accent1"/>
              </a:buClr>
              <a:buSzPct val="100000"/>
            </a:pPr>
            <a:r>
              <a:rPr lang="en-US" sz="2400" kern="1200" dirty="0">
                <a:solidFill>
                  <a:srgbClr val="FFFFFF"/>
                </a:solidFill>
                <a:latin typeface="+mn-lt"/>
                <a:ea typeface="+mn-ea"/>
                <a:cs typeface="+mn-cs"/>
              </a:rPr>
              <a:t>Find Frances @educatefran on LinkedIn and Bluesky.</a:t>
            </a:r>
          </a:p>
          <a:p>
            <a:pPr>
              <a:spcBef>
                <a:spcPts val="1200"/>
              </a:spcBef>
              <a:spcAft>
                <a:spcPts val="200"/>
              </a:spcAft>
              <a:buClr>
                <a:schemeClr val="accent1"/>
              </a:buClr>
              <a:buSzPct val="100000"/>
            </a:pPr>
            <a:endParaRPr lang="en-US" kern="1200" dirty="0">
              <a:solidFill>
                <a:srgbClr val="FFFFFF"/>
              </a:solidFill>
              <a:latin typeface="+mn-lt"/>
              <a:ea typeface="+mn-ea"/>
              <a:cs typeface="+mn-cs"/>
            </a:endParaRPr>
          </a:p>
          <a:p>
            <a:pPr>
              <a:spcBef>
                <a:spcPts val="1200"/>
              </a:spcBef>
              <a:spcAft>
                <a:spcPts val="200"/>
              </a:spcAft>
              <a:buClr>
                <a:schemeClr val="accent1"/>
              </a:buClr>
              <a:buSzPct val="100000"/>
            </a:pPr>
            <a:r>
              <a:rPr lang="en-US" sz="2400" kern="1200" dirty="0">
                <a:solidFill>
                  <a:srgbClr val="FFFFFF"/>
                </a:solidFill>
                <a:latin typeface="+mn-lt"/>
                <a:ea typeface="+mn-ea"/>
                <a:cs typeface="+mn-cs"/>
              </a:rPr>
              <a:t>Contact Filiple Santos about RUN-EU.</a:t>
            </a:r>
          </a:p>
        </p:txBody>
      </p:sp>
      <p:sp>
        <p:nvSpPr>
          <p:cNvPr id="4" name="Date Placeholder 3">
            <a:extLst>
              <a:ext uri="{FF2B5EF4-FFF2-40B4-BE49-F238E27FC236}">
                <a16:creationId xmlns:a16="http://schemas.microsoft.com/office/drawing/2014/main" id="{1B937244-4187-0141-256E-F9D666734474}"/>
              </a:ext>
            </a:extLst>
          </p:cNvPr>
          <p:cNvSpPr>
            <a:spLocks noGrp="1"/>
          </p:cNvSpPr>
          <p:nvPr>
            <p:ph type="dt" sz="half" idx="10"/>
          </p:nvPr>
        </p:nvSpPr>
        <p:spPr/>
        <p:txBody>
          <a:bodyPr/>
          <a:lstStyle/>
          <a:p>
            <a:r>
              <a:rPr lang="en-US"/>
              <a:t>30 Jun 25</a:t>
            </a:r>
            <a:endParaRPr lang="en-US" dirty="0"/>
          </a:p>
        </p:txBody>
      </p:sp>
      <p:sp>
        <p:nvSpPr>
          <p:cNvPr id="6" name="Footer Placeholder 5">
            <a:extLst>
              <a:ext uri="{FF2B5EF4-FFF2-40B4-BE49-F238E27FC236}">
                <a16:creationId xmlns:a16="http://schemas.microsoft.com/office/drawing/2014/main" id="{AFD734A5-C367-3D4F-539F-109CBE5C21E4}"/>
              </a:ext>
            </a:extLst>
          </p:cNvPr>
          <p:cNvSpPr>
            <a:spLocks noGrp="1"/>
          </p:cNvSpPr>
          <p:nvPr>
            <p:ph type="ftr" sz="quarter" idx="11"/>
          </p:nvPr>
        </p:nvSpPr>
        <p:spPr/>
        <p:txBody>
          <a:bodyPr/>
          <a:lstStyle/>
          <a:p>
            <a:r>
              <a:rPr lang="en-US"/>
              <a:t>CC-by-SA 4.0  #edtech25</a:t>
            </a:r>
            <a:endParaRPr lang="en-US" dirty="0"/>
          </a:p>
        </p:txBody>
      </p:sp>
      <p:sp>
        <p:nvSpPr>
          <p:cNvPr id="7" name="Slide Number Placeholder 6">
            <a:extLst>
              <a:ext uri="{FF2B5EF4-FFF2-40B4-BE49-F238E27FC236}">
                <a16:creationId xmlns:a16="http://schemas.microsoft.com/office/drawing/2014/main" id="{F695DE64-24F0-2B5D-EE06-73B5CED26F01}"/>
              </a:ext>
            </a:extLst>
          </p:cNvPr>
          <p:cNvSpPr>
            <a:spLocks noGrp="1"/>
          </p:cNvSpPr>
          <p:nvPr>
            <p:ph type="sldNum" sz="quarter" idx="12"/>
          </p:nvPr>
        </p:nvSpPr>
        <p:spPr/>
        <p:txBody>
          <a:bodyPr/>
          <a:lstStyle/>
          <a:p>
            <a:fld id="{3A98EE3D-8CD1-4C3F-BD1C-C98C9596463C}" type="slidenum">
              <a:rPr lang="en-US" smtClean="0"/>
              <a:pPr/>
              <a:t>19</a:t>
            </a:fld>
            <a:endParaRPr lang="en-US" dirty="0"/>
          </a:p>
        </p:txBody>
      </p:sp>
    </p:spTree>
    <p:extLst>
      <p:ext uri="{BB962C8B-B14F-4D97-AF65-F5344CB8AC3E}">
        <p14:creationId xmlns:p14="http://schemas.microsoft.com/office/powerpoint/2010/main" val="414761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F19C-79ED-9883-EDCF-971387C7C614}"/>
              </a:ext>
            </a:extLst>
          </p:cNvPr>
          <p:cNvSpPr>
            <a:spLocks noGrp="1"/>
          </p:cNvSpPr>
          <p:nvPr>
            <p:ph type="title"/>
          </p:nvPr>
        </p:nvSpPr>
        <p:spPr/>
        <p:txBody>
          <a:bodyPr>
            <a:normAutofit/>
          </a:bodyPr>
          <a:lstStyle/>
          <a:p>
            <a:r>
              <a:rPr lang="en-IE" sz="3200" dirty="0"/>
              <a:t>This collaborative work traces the evolution of a set of projects that is aided by clever application of digital literacies.</a:t>
            </a:r>
            <a:br>
              <a:rPr lang="en-IE" sz="3200" dirty="0"/>
            </a:br>
            <a:br>
              <a:rPr lang="en-IE" sz="3200" dirty="0"/>
            </a:br>
            <a:r>
              <a:rPr lang="en-IE" sz="3200" dirty="0"/>
              <a:t>Several AI tools were used to amalgamate the work packages. The core material is generated by three people presenting this work.</a:t>
            </a:r>
          </a:p>
        </p:txBody>
      </p:sp>
      <p:sp>
        <p:nvSpPr>
          <p:cNvPr id="3" name="Text Placeholder 2">
            <a:extLst>
              <a:ext uri="{FF2B5EF4-FFF2-40B4-BE49-F238E27FC236}">
                <a16:creationId xmlns:a16="http://schemas.microsoft.com/office/drawing/2014/main" id="{C801A835-060B-5C54-5175-AA1DBF64B802}"/>
              </a:ext>
            </a:extLst>
          </p:cNvPr>
          <p:cNvSpPr>
            <a:spLocks noGrp="1"/>
          </p:cNvSpPr>
          <p:nvPr>
            <p:ph type="body" idx="1"/>
          </p:nvPr>
        </p:nvSpPr>
        <p:spPr/>
        <p:txBody>
          <a:bodyPr/>
          <a:lstStyle/>
          <a:p>
            <a:r>
              <a:rPr lang="en-IE" dirty="0"/>
              <a:t>Authenticity Statement</a:t>
            </a:r>
          </a:p>
        </p:txBody>
      </p:sp>
      <p:pic>
        <p:nvPicPr>
          <p:cNvPr id="5" name="Picture 4" descr="A qr code with a black rectangle&#10;&#10;AI-generated content may be incorrect.">
            <a:extLst>
              <a:ext uri="{FF2B5EF4-FFF2-40B4-BE49-F238E27FC236}">
                <a16:creationId xmlns:a16="http://schemas.microsoft.com/office/drawing/2014/main" id="{06127CBC-9A63-48E3-9A1D-4B8D163FA60D}"/>
              </a:ext>
            </a:extLst>
          </p:cNvPr>
          <p:cNvPicPr>
            <a:picLocks noChangeAspect="1"/>
          </p:cNvPicPr>
          <p:nvPr/>
        </p:nvPicPr>
        <p:blipFill>
          <a:blip r:embed="rId3"/>
          <a:stretch>
            <a:fillRect/>
          </a:stretch>
        </p:blipFill>
        <p:spPr>
          <a:xfrm>
            <a:off x="7723477" y="3936862"/>
            <a:ext cx="2418145" cy="2921138"/>
          </a:xfrm>
          <a:prstGeom prst="rect">
            <a:avLst/>
          </a:prstGeom>
        </p:spPr>
      </p:pic>
      <p:sp>
        <p:nvSpPr>
          <p:cNvPr id="4" name="Date Placeholder 3">
            <a:extLst>
              <a:ext uri="{FF2B5EF4-FFF2-40B4-BE49-F238E27FC236}">
                <a16:creationId xmlns:a16="http://schemas.microsoft.com/office/drawing/2014/main" id="{B714C827-FF2B-41C7-7532-321A0B818A83}"/>
              </a:ext>
            </a:extLst>
          </p:cNvPr>
          <p:cNvSpPr>
            <a:spLocks noGrp="1"/>
          </p:cNvSpPr>
          <p:nvPr>
            <p:ph type="dt" sz="half" idx="10"/>
          </p:nvPr>
        </p:nvSpPr>
        <p:spPr/>
        <p:txBody>
          <a:bodyPr/>
          <a:lstStyle/>
          <a:p>
            <a:r>
              <a:rPr lang="en-US"/>
              <a:t>30 Jun 25</a:t>
            </a:r>
            <a:endParaRPr lang="en-US" dirty="0"/>
          </a:p>
        </p:txBody>
      </p:sp>
      <p:sp>
        <p:nvSpPr>
          <p:cNvPr id="6" name="Footer Placeholder 5">
            <a:extLst>
              <a:ext uri="{FF2B5EF4-FFF2-40B4-BE49-F238E27FC236}">
                <a16:creationId xmlns:a16="http://schemas.microsoft.com/office/drawing/2014/main" id="{6BF4DA63-9D1D-776F-ADA3-8CDB12F7CB8A}"/>
              </a:ext>
            </a:extLst>
          </p:cNvPr>
          <p:cNvSpPr>
            <a:spLocks noGrp="1"/>
          </p:cNvSpPr>
          <p:nvPr>
            <p:ph type="ftr" sz="quarter" idx="11"/>
          </p:nvPr>
        </p:nvSpPr>
        <p:spPr/>
        <p:txBody>
          <a:bodyPr/>
          <a:lstStyle/>
          <a:p>
            <a:r>
              <a:rPr lang="en-US"/>
              <a:t>CC-by-SA 4.0  #edtech25</a:t>
            </a:r>
            <a:endParaRPr lang="en-US" dirty="0"/>
          </a:p>
        </p:txBody>
      </p:sp>
      <p:sp>
        <p:nvSpPr>
          <p:cNvPr id="7" name="Slide Number Placeholder 6">
            <a:extLst>
              <a:ext uri="{FF2B5EF4-FFF2-40B4-BE49-F238E27FC236}">
                <a16:creationId xmlns:a16="http://schemas.microsoft.com/office/drawing/2014/main" id="{2DAFBC82-E055-5522-7383-B7C5C670058A}"/>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72322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a dirty face&#10;&#10;AI-generated content may be incorrect.">
            <a:extLst>
              <a:ext uri="{FF2B5EF4-FFF2-40B4-BE49-F238E27FC236}">
                <a16:creationId xmlns:a16="http://schemas.microsoft.com/office/drawing/2014/main" id="{A101C3F9-A985-E9EA-6AE2-B8DB0CE8EBA3}"/>
              </a:ext>
            </a:extLst>
          </p:cNvPr>
          <p:cNvPicPr>
            <a:picLocks noChangeAspect="1"/>
          </p:cNvPicPr>
          <p:nvPr/>
        </p:nvPicPr>
        <p:blipFill>
          <a:blip r:embed="rId3"/>
          <a:stretch>
            <a:fillRect/>
          </a:stretch>
        </p:blipFill>
        <p:spPr>
          <a:xfrm>
            <a:off x="2837395" y="0"/>
            <a:ext cx="6517224" cy="4578350"/>
          </a:xfrm>
          <a:prstGeom prst="rect">
            <a:avLst/>
          </a:prstGeom>
          <a:noFill/>
        </p:spPr>
      </p:pic>
      <p:sp>
        <p:nvSpPr>
          <p:cNvPr id="15" name="Title 2">
            <a:extLst>
              <a:ext uri="{FF2B5EF4-FFF2-40B4-BE49-F238E27FC236}">
                <a16:creationId xmlns:a16="http://schemas.microsoft.com/office/drawing/2014/main" id="{299027CB-FC94-64DB-7DD1-0B1FBDE7DE88}"/>
              </a:ext>
            </a:extLst>
          </p:cNvPr>
          <p:cNvSpPr>
            <a:spLocks noGrp="1"/>
          </p:cNvSpPr>
          <p:nvPr>
            <p:ph type="title"/>
          </p:nvPr>
        </p:nvSpPr>
        <p:spPr>
          <a:xfrm>
            <a:off x="1097279" y="4799362"/>
            <a:ext cx="10113645" cy="743682"/>
          </a:xfrm>
        </p:spPr>
        <p:txBody>
          <a:bodyPr anchor="b">
            <a:normAutofit/>
          </a:bodyPr>
          <a:lstStyle/>
          <a:p>
            <a:r>
              <a:rPr lang="en-US" dirty="0"/>
              <a:t>Challenging Times Ahead</a:t>
            </a:r>
          </a:p>
        </p:txBody>
      </p:sp>
      <p:sp>
        <p:nvSpPr>
          <p:cNvPr id="16" name="Text Placeholder 3">
            <a:extLst>
              <a:ext uri="{FF2B5EF4-FFF2-40B4-BE49-F238E27FC236}">
                <a16:creationId xmlns:a16="http://schemas.microsoft.com/office/drawing/2014/main" id="{714274A0-7099-E41C-1F55-2B189C9BAE65}"/>
              </a:ext>
            </a:extLst>
          </p:cNvPr>
          <p:cNvSpPr>
            <a:spLocks noGrp="1"/>
          </p:cNvSpPr>
          <p:nvPr>
            <p:ph type="body" sz="half" idx="2"/>
          </p:nvPr>
        </p:nvSpPr>
        <p:spPr>
          <a:xfrm>
            <a:off x="1097279" y="5715000"/>
            <a:ext cx="10113264" cy="609600"/>
          </a:xfrm>
        </p:spPr>
        <p:txBody>
          <a:bodyPr>
            <a:normAutofit/>
          </a:bodyPr>
          <a:lstStyle/>
          <a:p>
            <a:r>
              <a:rPr lang="en-US"/>
              <a:t>Inspired by the final monologue from Bladerunner</a:t>
            </a:r>
          </a:p>
        </p:txBody>
      </p:sp>
      <p:sp>
        <p:nvSpPr>
          <p:cNvPr id="2" name="Date Placeholder 1">
            <a:extLst>
              <a:ext uri="{FF2B5EF4-FFF2-40B4-BE49-F238E27FC236}">
                <a16:creationId xmlns:a16="http://schemas.microsoft.com/office/drawing/2014/main" id="{7B637755-1CF5-0D9D-8220-A7BC3B529173}"/>
              </a:ext>
            </a:extLst>
          </p:cNvPr>
          <p:cNvSpPr>
            <a:spLocks noGrp="1"/>
          </p:cNvSpPr>
          <p:nvPr>
            <p:ph type="dt" sz="half" idx="10"/>
          </p:nvPr>
        </p:nvSpPr>
        <p:spPr>
          <a:xfrm>
            <a:off x="8218426" y="6446838"/>
            <a:ext cx="2584850" cy="365125"/>
          </a:xfrm>
        </p:spPr>
        <p:txBody>
          <a:bodyPr anchor="ctr">
            <a:normAutofit/>
          </a:bodyPr>
          <a:lstStyle/>
          <a:p>
            <a:pPr>
              <a:spcAft>
                <a:spcPts val="600"/>
              </a:spcAft>
            </a:pPr>
            <a:r>
              <a:rPr lang="en-US"/>
              <a:t>30 Jun 25</a:t>
            </a:r>
          </a:p>
        </p:txBody>
      </p:sp>
      <p:sp>
        <p:nvSpPr>
          <p:cNvPr id="3" name="Footer Placeholder 2">
            <a:extLst>
              <a:ext uri="{FF2B5EF4-FFF2-40B4-BE49-F238E27FC236}">
                <a16:creationId xmlns:a16="http://schemas.microsoft.com/office/drawing/2014/main" id="{D32343D4-0957-1BD7-127F-EA289A24EF47}"/>
              </a:ext>
            </a:extLst>
          </p:cNvPr>
          <p:cNvSpPr>
            <a:spLocks noGrp="1"/>
          </p:cNvSpPr>
          <p:nvPr>
            <p:ph type="ftr" sz="quarter" idx="11"/>
          </p:nvPr>
        </p:nvSpPr>
        <p:spPr>
          <a:xfrm>
            <a:off x="1097279" y="6446838"/>
            <a:ext cx="6818262" cy="365125"/>
          </a:xfrm>
        </p:spPr>
        <p:txBody>
          <a:bodyPr anchor="ctr">
            <a:normAutofit/>
          </a:bodyPr>
          <a:lstStyle/>
          <a:p>
            <a:pPr>
              <a:spcAft>
                <a:spcPts val="600"/>
              </a:spcAft>
            </a:pPr>
            <a:r>
              <a:rPr lang="en-US"/>
              <a:t>CC-by-SA 4.0  #edtech25</a:t>
            </a:r>
          </a:p>
        </p:txBody>
      </p:sp>
      <p:sp>
        <p:nvSpPr>
          <p:cNvPr id="4" name="Slide Number Placeholder 3">
            <a:extLst>
              <a:ext uri="{FF2B5EF4-FFF2-40B4-BE49-F238E27FC236}">
                <a16:creationId xmlns:a16="http://schemas.microsoft.com/office/drawing/2014/main" id="{38D34FFD-F20E-DB76-2D9F-20326C9FEF83}"/>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20</a:t>
            </a:fld>
            <a:endParaRPr lang="en-US"/>
          </a:p>
        </p:txBody>
      </p:sp>
    </p:spTree>
    <p:extLst>
      <p:ext uri="{BB962C8B-B14F-4D97-AF65-F5344CB8AC3E}">
        <p14:creationId xmlns:p14="http://schemas.microsoft.com/office/powerpoint/2010/main" val="211793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92493CF-E04F-1DC2-BB5F-2865B89C774F}"/>
              </a:ext>
            </a:extLst>
          </p:cNvPr>
          <p:cNvSpPr>
            <a:spLocks noGrp="1"/>
          </p:cNvSpPr>
          <p:nvPr>
            <p:ph type="title"/>
          </p:nvPr>
        </p:nvSpPr>
        <p:spPr>
          <a:xfrm>
            <a:off x="643466" y="786383"/>
            <a:ext cx="3517567" cy="2093975"/>
          </a:xfrm>
        </p:spPr>
        <p:txBody>
          <a:bodyPr/>
          <a:lstStyle/>
          <a:p>
            <a:r>
              <a:rPr lang="en-US" dirty="0"/>
              <a:t>Enhancing Digital Literacies</a:t>
            </a:r>
          </a:p>
        </p:txBody>
      </p:sp>
      <p:pic>
        <p:nvPicPr>
          <p:cNvPr id="6" name="Picture Placeholder 5" descr="A group of people posing for a photo&#10;&#10;AI-generated content may be incorrect.">
            <a:extLst>
              <a:ext uri="{FF2B5EF4-FFF2-40B4-BE49-F238E27FC236}">
                <a16:creationId xmlns:a16="http://schemas.microsoft.com/office/drawing/2014/main" id="{E39A5337-1F1B-7BD1-7342-7A377E7083D2}"/>
              </a:ext>
            </a:extLst>
          </p:cNvPr>
          <p:cNvPicPr>
            <a:picLocks noGrp="1" noChangeAspect="1"/>
          </p:cNvPicPr>
          <p:nvPr>
            <p:ph idx="1"/>
          </p:nvPr>
        </p:nvPicPr>
        <p:blipFill>
          <a:blip r:embed="rId3"/>
          <a:srcRect t="3046" r="-1" b="29969"/>
          <a:stretch>
            <a:fillRect/>
          </a:stretch>
        </p:blipFill>
        <p:spPr>
          <a:xfrm>
            <a:off x="5458984" y="812799"/>
            <a:ext cx="5928344" cy="5294757"/>
          </a:xfrm>
          <a:noFill/>
        </p:spPr>
      </p:pic>
      <p:sp>
        <p:nvSpPr>
          <p:cNvPr id="13" name="Text Placeholder 3">
            <a:extLst>
              <a:ext uri="{FF2B5EF4-FFF2-40B4-BE49-F238E27FC236}">
                <a16:creationId xmlns:a16="http://schemas.microsoft.com/office/drawing/2014/main" id="{73448944-D270-00FC-94BE-DDFF33A50850}"/>
              </a:ext>
            </a:extLst>
          </p:cNvPr>
          <p:cNvSpPr>
            <a:spLocks noGrp="1"/>
          </p:cNvSpPr>
          <p:nvPr>
            <p:ph type="body" sz="half" idx="2"/>
          </p:nvPr>
        </p:nvSpPr>
        <p:spPr>
          <a:xfrm>
            <a:off x="643465" y="3043050"/>
            <a:ext cx="3517567" cy="3064505"/>
          </a:xfrm>
        </p:spPr>
        <p:txBody>
          <a:bodyPr>
            <a:normAutofit/>
          </a:bodyPr>
          <a:lstStyle/>
          <a:p>
            <a:r>
              <a:rPr lang="en-US" sz="2800" dirty="0"/>
              <a:t>While planning a RUN-EU Blended </a:t>
            </a:r>
            <a:r>
              <a:rPr lang="en-US" sz="2800" dirty="0" err="1"/>
              <a:t>Programme</a:t>
            </a:r>
            <a:endParaRPr lang="en-US" sz="2800" dirty="0"/>
          </a:p>
        </p:txBody>
      </p:sp>
      <p:sp>
        <p:nvSpPr>
          <p:cNvPr id="7" name="Date Placeholder 6">
            <a:extLst>
              <a:ext uri="{FF2B5EF4-FFF2-40B4-BE49-F238E27FC236}">
                <a16:creationId xmlns:a16="http://schemas.microsoft.com/office/drawing/2014/main" id="{63F1CC96-571F-F188-1045-F1E73FD99184}"/>
              </a:ext>
            </a:extLst>
          </p:cNvPr>
          <p:cNvSpPr>
            <a:spLocks noGrp="1"/>
          </p:cNvSpPr>
          <p:nvPr>
            <p:ph type="dt" sz="half" idx="10"/>
          </p:nvPr>
        </p:nvSpPr>
        <p:spPr/>
        <p:txBody>
          <a:bodyPr/>
          <a:lstStyle/>
          <a:p>
            <a:r>
              <a:rPr lang="en-US"/>
              <a:t>30 Jun 25</a:t>
            </a:r>
            <a:endParaRPr lang="en-US" dirty="0"/>
          </a:p>
        </p:txBody>
      </p:sp>
      <p:sp>
        <p:nvSpPr>
          <p:cNvPr id="8" name="Footer Placeholder 7">
            <a:extLst>
              <a:ext uri="{FF2B5EF4-FFF2-40B4-BE49-F238E27FC236}">
                <a16:creationId xmlns:a16="http://schemas.microsoft.com/office/drawing/2014/main" id="{F63A80B0-DAF9-83DC-E001-43F50AE0D58F}"/>
              </a:ext>
            </a:extLst>
          </p:cNvPr>
          <p:cNvSpPr>
            <a:spLocks noGrp="1"/>
          </p:cNvSpPr>
          <p:nvPr>
            <p:ph type="ftr" sz="quarter" idx="11"/>
          </p:nvPr>
        </p:nvSpPr>
        <p:spPr/>
        <p:txBody>
          <a:bodyPr/>
          <a:lstStyle/>
          <a:p>
            <a:r>
              <a:rPr lang="en-US"/>
              <a:t>CC-by-SA 4.0  #edtech25</a:t>
            </a:r>
            <a:endParaRPr lang="en-US" dirty="0"/>
          </a:p>
        </p:txBody>
      </p:sp>
      <p:sp>
        <p:nvSpPr>
          <p:cNvPr id="9" name="Slide Number Placeholder 8">
            <a:extLst>
              <a:ext uri="{FF2B5EF4-FFF2-40B4-BE49-F238E27FC236}">
                <a16:creationId xmlns:a16="http://schemas.microsoft.com/office/drawing/2014/main" id="{F1BEB799-8AF8-66A8-50E9-07AF1DED8187}"/>
              </a:ext>
            </a:extLst>
          </p:cNvPr>
          <p:cNvSpPr>
            <a:spLocks noGrp="1"/>
          </p:cNvSpPr>
          <p:nvPr>
            <p:ph type="sldNum" sz="quarter" idx="12"/>
          </p:nvPr>
        </p:nvSpPr>
        <p:spPr/>
        <p:txBody>
          <a:bodyPr/>
          <a:lstStyle/>
          <a:p>
            <a:fld id="{3A98EE3D-8CD1-4C3F-BD1C-C98C9596463C}" type="slidenum">
              <a:rPr lang="en-US" smtClean="0"/>
              <a:pPr/>
              <a:t>21</a:t>
            </a:fld>
            <a:endParaRPr lang="en-US" dirty="0"/>
          </a:p>
        </p:txBody>
      </p:sp>
    </p:spTree>
    <p:extLst>
      <p:ext uri="{BB962C8B-B14F-4D97-AF65-F5344CB8AC3E}">
        <p14:creationId xmlns:p14="http://schemas.microsoft.com/office/powerpoint/2010/main" val="46634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Four-P Framework</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3981457152"/>
              </p:ext>
            </p:extLst>
          </p:nvPr>
        </p:nvGraphicFramePr>
        <p:xfrm>
          <a:off x="1093509" y="2216879"/>
          <a:ext cx="10061854" cy="3781000"/>
        </p:xfrm>
        <a:graphic>
          <a:graphicData uri="http://schemas.openxmlformats.org/drawingml/2006/table">
            <a:tbl>
              <a:tblPr firstRow="1" bandRow="1">
                <a:noFill/>
                <a:tableStyleId>{3B4B98B0-60AC-42C2-AFA5-B58CD77FA1E5}</a:tableStyleId>
              </a:tblPr>
              <a:tblGrid>
                <a:gridCol w="2518054">
                  <a:extLst>
                    <a:ext uri="{9D8B030D-6E8A-4147-A177-3AD203B41FA5}">
                      <a16:colId xmlns:a16="http://schemas.microsoft.com/office/drawing/2014/main" val="2981917977"/>
                    </a:ext>
                  </a:extLst>
                </a:gridCol>
                <a:gridCol w="2514600">
                  <a:extLst>
                    <a:ext uri="{9D8B030D-6E8A-4147-A177-3AD203B41FA5}">
                      <a16:colId xmlns:a16="http://schemas.microsoft.com/office/drawing/2014/main" val="945233394"/>
                    </a:ext>
                  </a:extLst>
                </a:gridCol>
                <a:gridCol w="2514600">
                  <a:extLst>
                    <a:ext uri="{9D8B030D-6E8A-4147-A177-3AD203B41FA5}">
                      <a16:colId xmlns:a16="http://schemas.microsoft.com/office/drawing/2014/main" val="2572263168"/>
                    </a:ext>
                  </a:extLst>
                </a:gridCol>
                <a:gridCol w="2514600">
                  <a:extLst>
                    <a:ext uri="{9D8B030D-6E8A-4147-A177-3AD203B41FA5}">
                      <a16:colId xmlns:a16="http://schemas.microsoft.com/office/drawing/2014/main" val="1765783061"/>
                    </a:ext>
                  </a:extLst>
                </a:gridCol>
              </a:tblGrid>
              <a:tr h="613018">
                <a:tc>
                  <a:txBody>
                    <a:bodyPr/>
                    <a:lstStyle/>
                    <a:p>
                      <a:r>
                        <a:rPr lang="en-US" sz="2400" b="0" cap="all" spc="150" dirty="0">
                          <a:solidFill>
                            <a:schemeClr val="lt1"/>
                          </a:solidFill>
                        </a:rPr>
                        <a:t>Purpose</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programs</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People</a:t>
                      </a:r>
                    </a:p>
                  </a:txBody>
                  <a:tcPr marL="151061" marR="151061" marT="151061" marB="151061">
                    <a:lnL w="12700" cmpd="sng">
                      <a:noFill/>
                    </a:lnL>
                    <a:lnR w="12700" cmpd="sng">
                      <a:noFill/>
                    </a:lnR>
                    <a:lnT w="12700" cmpd="sng">
                      <a:noFill/>
                    </a:lnT>
                    <a:lnB w="38100" cmpd="sng">
                      <a:noFill/>
                    </a:lnB>
                    <a:solidFill>
                      <a:schemeClr val="accent1"/>
                    </a:solidFill>
                  </a:tcPr>
                </a:tc>
                <a:tc>
                  <a:txBody>
                    <a:bodyPr/>
                    <a:lstStyle/>
                    <a:p>
                      <a:r>
                        <a:rPr lang="en-US" sz="2400" b="0" cap="all" spc="150" dirty="0">
                          <a:solidFill>
                            <a:schemeClr val="lt1"/>
                          </a:solidFill>
                        </a:rPr>
                        <a:t>Protocols</a:t>
                      </a:r>
                    </a:p>
                  </a:txBody>
                  <a:tcPr marL="151061" marR="151061" marT="151061" marB="151061">
                    <a:lnL w="12700" cmpd="sng">
                      <a:noFill/>
                    </a:lnL>
                    <a:lnR w="12700" cmpd="sng">
                      <a:noFill/>
                    </a:lnR>
                    <a:lnT w="12700" cmpd="sng">
                      <a:noFill/>
                    </a:lnT>
                    <a:lnB w="38100" cmpd="sng">
                      <a:noFill/>
                    </a:lnB>
                    <a:solidFill>
                      <a:schemeClr val="accent1"/>
                    </a:solidFill>
                  </a:tcPr>
                </a:tc>
                <a:extLst>
                  <a:ext uri="{0D108BD9-81ED-4DB2-BD59-A6C34878D82A}">
                    <a16:rowId xmlns:a16="http://schemas.microsoft.com/office/drawing/2014/main" val="2580512675"/>
                  </a:ext>
                </a:extLst>
              </a:tr>
              <a:tr h="978778">
                <a:tc>
                  <a:txBody>
                    <a:bodyPr/>
                    <a:lstStyle/>
                    <a:p>
                      <a:r>
                        <a:rPr lang="en-US" sz="1400" cap="none" spc="0" dirty="0">
                          <a:solidFill>
                            <a:schemeClr val="tx1"/>
                          </a:solidFill>
                        </a:rPr>
                        <a:t>Collaborative Planning</a:t>
                      </a: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Common Toolsets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ATU-Fran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IPLEIRIA-Filipe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TUS-Bernie</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MSFT OneDrive</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085369860"/>
                  </a:ext>
                </a:extLst>
              </a:tr>
              <a:tr h="9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RUN-EU Blended Intense </a:t>
                      </a:r>
                      <a:r>
                        <a:rPr lang="en-US" sz="1400" cap="none" spc="0" dirty="0" err="1">
                          <a:solidFill>
                            <a:schemeClr val="tx1"/>
                          </a:solidFill>
                        </a:rPr>
                        <a:t>Programme</a:t>
                      </a:r>
                      <a:endParaRPr lang="en-US" sz="1400" cap="none" spc="0" dirty="0">
                        <a:solidFill>
                          <a:schemeClr val="tx1"/>
                        </a:solidFill>
                      </a:endParaRP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Moodle</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Regional University Network</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Zoom 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Otter AI</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52228359"/>
                  </a:ext>
                </a:extLst>
              </a:tr>
              <a:tr h="9787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Triple Helix Ethos</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Google Workspace</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err="1">
                          <a:solidFill>
                            <a:schemeClr val="tx1"/>
                          </a:solidFill>
                        </a:rPr>
                        <a:t>Skillnet</a:t>
                      </a:r>
                      <a:r>
                        <a:rPr lang="en-US" sz="1400" cap="none" spc="0" dirty="0">
                          <a:solidFill>
                            <a:schemeClr val="tx1"/>
                          </a:solidFill>
                        </a:rPr>
                        <a:t> Ireland</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cap="none" spc="0" dirty="0">
                          <a:solidFill>
                            <a:schemeClr val="tx1"/>
                          </a:solidFill>
                        </a:rPr>
                        <a:t>Smart Vectoring</a:t>
                      </a:r>
                    </a:p>
                    <a:p>
                      <a:endParaRPr lang="en-US" sz="1400" cap="none" spc="0" dirty="0">
                        <a:solidFill>
                          <a:schemeClr val="tx1"/>
                        </a:solidFill>
                      </a:endParaRPr>
                    </a:p>
                  </a:txBody>
                  <a:tcPr marL="151061" marR="151061" marT="151061" marB="1510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578144993"/>
                  </a:ext>
                </a:extLst>
              </a:tr>
            </a:tbl>
          </a:graphicData>
        </a:graphic>
      </p:graphicFrame>
      <p:sp>
        <p:nvSpPr>
          <p:cNvPr id="3" name="Date Placeholder 2">
            <a:extLst>
              <a:ext uri="{FF2B5EF4-FFF2-40B4-BE49-F238E27FC236}">
                <a16:creationId xmlns:a16="http://schemas.microsoft.com/office/drawing/2014/main" id="{93020508-4939-1661-F8FE-427DFAA1952D}"/>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52D6DD2D-DF7B-2511-1F6A-B3DE7EB00423}"/>
              </a:ext>
            </a:extLst>
          </p:cNvPr>
          <p:cNvSpPr>
            <a:spLocks noGrp="1"/>
          </p:cNvSpPr>
          <p:nvPr>
            <p:ph type="ftr" sz="quarter" idx="11"/>
          </p:nvPr>
        </p:nvSpPr>
        <p:spPr/>
        <p:txBody>
          <a:bodyPr/>
          <a:lstStyle/>
          <a:p>
            <a:r>
              <a:rPr lang="en-US"/>
              <a:t>CC-by-SA 4.0  #edtech25</a:t>
            </a:r>
            <a:endParaRPr lang="en-US" dirty="0"/>
          </a:p>
        </p:txBody>
      </p:sp>
      <p:sp>
        <p:nvSpPr>
          <p:cNvPr id="6" name="Slide Number Placeholder 5">
            <a:extLst>
              <a:ext uri="{FF2B5EF4-FFF2-40B4-BE49-F238E27FC236}">
                <a16:creationId xmlns:a16="http://schemas.microsoft.com/office/drawing/2014/main" id="{666AF60C-CF08-C5FF-7777-8ACD89C66BFE}"/>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93351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70F9-8518-0409-40D1-2DF5E038797B}"/>
              </a:ext>
            </a:extLst>
          </p:cNvPr>
          <p:cNvSpPr>
            <a:spLocks noGrp="1"/>
          </p:cNvSpPr>
          <p:nvPr>
            <p:ph type="title"/>
          </p:nvPr>
        </p:nvSpPr>
        <p:spPr>
          <a:xfrm>
            <a:off x="1097280" y="286603"/>
            <a:ext cx="10058400" cy="1450757"/>
          </a:xfrm>
        </p:spPr>
        <p:txBody>
          <a:bodyPr anchor="b">
            <a:normAutofit/>
          </a:bodyPr>
          <a:lstStyle/>
          <a:p>
            <a:r>
              <a:rPr lang="en-IE" dirty="0"/>
              <a:t>Purpose</a:t>
            </a:r>
          </a:p>
        </p:txBody>
      </p:sp>
      <p:graphicFrame>
        <p:nvGraphicFramePr>
          <p:cNvPr id="7" name="Text Placeholder 2">
            <a:extLst>
              <a:ext uri="{FF2B5EF4-FFF2-40B4-BE49-F238E27FC236}">
                <a16:creationId xmlns:a16="http://schemas.microsoft.com/office/drawing/2014/main" id="{783729E0-D494-F872-1A36-86D296B590FA}"/>
              </a:ext>
            </a:extLst>
          </p:cNvPr>
          <p:cNvGraphicFramePr>
            <a:graphicFrameLocks noGrp="1"/>
          </p:cNvGraphicFramePr>
          <p:nvPr>
            <p:ph idx="1"/>
            <p:extLst>
              <p:ext uri="{D42A27DB-BD31-4B8C-83A1-F6EECF244321}">
                <p14:modId xmlns:p14="http://schemas.microsoft.com/office/powerpoint/2010/main" val="3490244609"/>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259E84A8-65B4-F2A4-5DE1-20913F5170A2}"/>
              </a:ext>
            </a:extLst>
          </p:cNvPr>
          <p:cNvSpPr>
            <a:spLocks noGrp="1"/>
          </p:cNvSpPr>
          <p:nvPr>
            <p:ph type="dt" sz="half" idx="10"/>
          </p:nvPr>
        </p:nvSpPr>
        <p:spPr/>
        <p:txBody>
          <a:bodyPr/>
          <a:lstStyle/>
          <a:p>
            <a:r>
              <a:rPr lang="en-US"/>
              <a:t>30 Jun 25</a:t>
            </a:r>
            <a:endParaRPr lang="en-US" dirty="0"/>
          </a:p>
        </p:txBody>
      </p:sp>
      <p:sp>
        <p:nvSpPr>
          <p:cNvPr id="4" name="Footer Placeholder 3">
            <a:extLst>
              <a:ext uri="{FF2B5EF4-FFF2-40B4-BE49-F238E27FC236}">
                <a16:creationId xmlns:a16="http://schemas.microsoft.com/office/drawing/2014/main" id="{B353F8EA-5887-5302-87EB-36FAAE350309}"/>
              </a:ext>
            </a:extLst>
          </p:cNvPr>
          <p:cNvSpPr>
            <a:spLocks noGrp="1"/>
          </p:cNvSpPr>
          <p:nvPr>
            <p:ph type="ftr" sz="quarter" idx="11"/>
          </p:nvPr>
        </p:nvSpPr>
        <p:spPr/>
        <p:txBody>
          <a:bodyPr/>
          <a:lstStyle/>
          <a:p>
            <a:r>
              <a:rPr lang="en-US"/>
              <a:t>CC-by-SA 4.0  #edtech25</a:t>
            </a:r>
            <a:endParaRPr lang="en-US" dirty="0"/>
          </a:p>
        </p:txBody>
      </p:sp>
      <p:sp>
        <p:nvSpPr>
          <p:cNvPr id="5" name="Slide Number Placeholder 4">
            <a:extLst>
              <a:ext uri="{FF2B5EF4-FFF2-40B4-BE49-F238E27FC236}">
                <a16:creationId xmlns:a16="http://schemas.microsoft.com/office/drawing/2014/main" id="{71275BF8-E305-41CA-FBD2-CCF63518FDF3}"/>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32939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and person sitting on a couch looking at a computer&#10;&#10;AI-generated content may be incorrect.">
            <a:extLst>
              <a:ext uri="{FF2B5EF4-FFF2-40B4-BE49-F238E27FC236}">
                <a16:creationId xmlns:a16="http://schemas.microsoft.com/office/drawing/2014/main" id="{968DC2AB-3D81-45E7-4DB2-30A9BC431B9D}"/>
              </a:ext>
            </a:extLst>
          </p:cNvPr>
          <p:cNvPicPr>
            <a:picLocks noGrp="1" noChangeAspect="1"/>
          </p:cNvPicPr>
          <p:nvPr>
            <p:ph type="pic" idx="1"/>
          </p:nvPr>
        </p:nvPicPr>
        <p:blipFill>
          <a:blip r:embed="rId3"/>
          <a:srcRect t="8383" b="41548"/>
          <a:stretch>
            <a:fillRect/>
          </a:stretch>
        </p:blipFill>
        <p:spPr>
          <a:xfrm>
            <a:off x="15" y="10"/>
            <a:ext cx="12191985" cy="4578340"/>
          </a:xfrm>
          <a:noFill/>
        </p:spPr>
      </p:pic>
      <p:sp>
        <p:nvSpPr>
          <p:cNvPr id="3" name="Title 2">
            <a:extLst>
              <a:ext uri="{FF2B5EF4-FFF2-40B4-BE49-F238E27FC236}">
                <a16:creationId xmlns:a16="http://schemas.microsoft.com/office/drawing/2014/main" id="{615D30DF-A6AF-6DBB-0861-B17ED9A20000}"/>
              </a:ext>
            </a:extLst>
          </p:cNvPr>
          <p:cNvSpPr>
            <a:spLocks noGrp="1"/>
          </p:cNvSpPr>
          <p:nvPr>
            <p:ph type="title"/>
          </p:nvPr>
        </p:nvSpPr>
        <p:spPr>
          <a:xfrm>
            <a:off x="1097279" y="4799362"/>
            <a:ext cx="10113645" cy="743682"/>
          </a:xfrm>
        </p:spPr>
        <p:txBody>
          <a:bodyPr anchor="b">
            <a:normAutofit/>
          </a:bodyPr>
          <a:lstStyle/>
          <a:p>
            <a:r>
              <a:rPr lang="en-IE" dirty="0"/>
              <a:t>Collaborative Planning</a:t>
            </a:r>
          </a:p>
        </p:txBody>
      </p:sp>
      <p:sp>
        <p:nvSpPr>
          <p:cNvPr id="11" name="Text Placeholder 3">
            <a:extLst>
              <a:ext uri="{FF2B5EF4-FFF2-40B4-BE49-F238E27FC236}">
                <a16:creationId xmlns:a16="http://schemas.microsoft.com/office/drawing/2014/main" id="{ABAFFC16-0F9A-92ED-AD13-17130B4C9A6A}"/>
              </a:ext>
            </a:extLst>
          </p:cNvPr>
          <p:cNvSpPr>
            <a:spLocks noGrp="1"/>
          </p:cNvSpPr>
          <p:nvPr>
            <p:ph type="body" sz="half" idx="2"/>
          </p:nvPr>
        </p:nvSpPr>
        <p:spPr>
          <a:xfrm>
            <a:off x="1097279" y="5715000"/>
            <a:ext cx="10113264" cy="609600"/>
          </a:xfrm>
        </p:spPr>
        <p:txBody>
          <a:bodyPr>
            <a:normAutofit/>
          </a:bodyPr>
          <a:lstStyle/>
          <a:p>
            <a:r>
              <a:rPr lang="en-US" sz="2800" dirty="0"/>
              <a:t>Filipe Santos and Frances O’Donnell discuss a workshop</a:t>
            </a:r>
          </a:p>
        </p:txBody>
      </p:sp>
      <p:sp>
        <p:nvSpPr>
          <p:cNvPr id="2" name="Date Placeholder 1">
            <a:extLst>
              <a:ext uri="{FF2B5EF4-FFF2-40B4-BE49-F238E27FC236}">
                <a16:creationId xmlns:a16="http://schemas.microsoft.com/office/drawing/2014/main" id="{888B9828-A012-0737-9F72-7B16666C7B59}"/>
              </a:ext>
            </a:extLst>
          </p:cNvPr>
          <p:cNvSpPr>
            <a:spLocks noGrp="1"/>
          </p:cNvSpPr>
          <p:nvPr>
            <p:ph type="dt" sz="half" idx="10"/>
          </p:nvPr>
        </p:nvSpPr>
        <p:spPr/>
        <p:txBody>
          <a:bodyPr/>
          <a:lstStyle/>
          <a:p>
            <a:r>
              <a:rPr lang="en-US"/>
              <a:t>30 Jun 25</a:t>
            </a:r>
            <a:endParaRPr lang="en-US" dirty="0"/>
          </a:p>
        </p:txBody>
      </p:sp>
      <p:sp>
        <p:nvSpPr>
          <p:cNvPr id="4" name="Footer Placeholder 3">
            <a:extLst>
              <a:ext uri="{FF2B5EF4-FFF2-40B4-BE49-F238E27FC236}">
                <a16:creationId xmlns:a16="http://schemas.microsoft.com/office/drawing/2014/main" id="{9CF27C23-749B-6769-7A86-E918DDD1C879}"/>
              </a:ext>
            </a:extLst>
          </p:cNvPr>
          <p:cNvSpPr>
            <a:spLocks noGrp="1"/>
          </p:cNvSpPr>
          <p:nvPr>
            <p:ph type="ftr" sz="quarter" idx="11"/>
          </p:nvPr>
        </p:nvSpPr>
        <p:spPr/>
        <p:txBody>
          <a:bodyPr/>
          <a:lstStyle/>
          <a:p>
            <a:pPr algn="l"/>
            <a:r>
              <a:rPr lang="en-US"/>
              <a:t>CC-by-SA 4.0  #edtech25</a:t>
            </a:r>
            <a:endParaRPr lang="en-US" dirty="0"/>
          </a:p>
        </p:txBody>
      </p:sp>
      <p:sp>
        <p:nvSpPr>
          <p:cNvPr id="5" name="Slide Number Placeholder 4">
            <a:extLst>
              <a:ext uri="{FF2B5EF4-FFF2-40B4-BE49-F238E27FC236}">
                <a16:creationId xmlns:a16="http://schemas.microsoft.com/office/drawing/2014/main" id="{7E8D4D0E-E546-E21C-AC22-938EFBB7A40F}"/>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27678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B3F3A-EE73-2335-0E86-8B6333607D93}"/>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9D03D22-9B00-58E2-21C3-FA5217B78F18}"/>
              </a:ext>
            </a:extLst>
          </p:cNvPr>
          <p:cNvPicPr>
            <a:picLocks noGrp="1" noChangeAspect="1"/>
          </p:cNvPicPr>
          <p:nvPr>
            <p:ph type="pic" idx="1"/>
          </p:nvPr>
        </p:nvPicPr>
        <p:blipFill>
          <a:blip r:embed="rId2"/>
          <a:srcRect t="16571" b="16571"/>
          <a:stretch/>
        </p:blipFill>
        <p:spPr>
          <a:xfrm>
            <a:off x="15" y="10"/>
            <a:ext cx="12191985" cy="4578340"/>
          </a:xfrm>
          <a:noFill/>
        </p:spPr>
      </p:pic>
      <p:sp>
        <p:nvSpPr>
          <p:cNvPr id="3" name="Title 2">
            <a:extLst>
              <a:ext uri="{FF2B5EF4-FFF2-40B4-BE49-F238E27FC236}">
                <a16:creationId xmlns:a16="http://schemas.microsoft.com/office/drawing/2014/main" id="{5878112E-15CB-F6BA-55C7-4BD617F4ABB2}"/>
              </a:ext>
            </a:extLst>
          </p:cNvPr>
          <p:cNvSpPr>
            <a:spLocks noGrp="1"/>
          </p:cNvSpPr>
          <p:nvPr>
            <p:ph type="title"/>
          </p:nvPr>
        </p:nvSpPr>
        <p:spPr>
          <a:xfrm>
            <a:off x="1097279" y="4799362"/>
            <a:ext cx="10113645" cy="743682"/>
          </a:xfrm>
        </p:spPr>
        <p:txBody>
          <a:bodyPr anchor="b">
            <a:normAutofit/>
          </a:bodyPr>
          <a:lstStyle/>
          <a:p>
            <a:r>
              <a:rPr lang="en-IE" dirty="0"/>
              <a:t>RUN-EU Blended Intensive Programme</a:t>
            </a:r>
          </a:p>
        </p:txBody>
      </p:sp>
      <p:sp>
        <p:nvSpPr>
          <p:cNvPr id="11" name="Text Placeholder 3">
            <a:extLst>
              <a:ext uri="{FF2B5EF4-FFF2-40B4-BE49-F238E27FC236}">
                <a16:creationId xmlns:a16="http://schemas.microsoft.com/office/drawing/2014/main" id="{7615E202-67AC-AAE1-C9CA-79FD4B91A9A3}"/>
              </a:ext>
            </a:extLst>
          </p:cNvPr>
          <p:cNvSpPr>
            <a:spLocks noGrp="1"/>
          </p:cNvSpPr>
          <p:nvPr>
            <p:ph type="body" sz="half" idx="2"/>
          </p:nvPr>
        </p:nvSpPr>
        <p:spPr>
          <a:xfrm>
            <a:off x="1097279" y="5715000"/>
            <a:ext cx="10113264" cy="609600"/>
          </a:xfrm>
        </p:spPr>
        <p:txBody>
          <a:bodyPr>
            <a:normAutofit/>
          </a:bodyPr>
          <a:lstStyle/>
          <a:p>
            <a:r>
              <a:rPr lang="en-US" sz="2800" dirty="0"/>
              <a:t>Five ECTS Practical Education Workflows with AI</a:t>
            </a:r>
          </a:p>
        </p:txBody>
      </p:sp>
      <p:sp>
        <p:nvSpPr>
          <p:cNvPr id="2" name="Date Placeholder 1">
            <a:extLst>
              <a:ext uri="{FF2B5EF4-FFF2-40B4-BE49-F238E27FC236}">
                <a16:creationId xmlns:a16="http://schemas.microsoft.com/office/drawing/2014/main" id="{2A5CEE58-E18B-61C4-4EB9-55AF1EA0E427}"/>
              </a:ext>
            </a:extLst>
          </p:cNvPr>
          <p:cNvSpPr>
            <a:spLocks noGrp="1"/>
          </p:cNvSpPr>
          <p:nvPr>
            <p:ph type="dt" sz="half" idx="10"/>
          </p:nvPr>
        </p:nvSpPr>
        <p:spPr/>
        <p:txBody>
          <a:bodyPr/>
          <a:lstStyle/>
          <a:p>
            <a:r>
              <a:rPr lang="en-US"/>
              <a:t>30 Jun 25</a:t>
            </a:r>
            <a:endParaRPr lang="en-US" dirty="0"/>
          </a:p>
        </p:txBody>
      </p:sp>
      <p:sp>
        <p:nvSpPr>
          <p:cNvPr id="4" name="Footer Placeholder 3">
            <a:extLst>
              <a:ext uri="{FF2B5EF4-FFF2-40B4-BE49-F238E27FC236}">
                <a16:creationId xmlns:a16="http://schemas.microsoft.com/office/drawing/2014/main" id="{8E4A6029-8EB4-8658-029D-19D2823A18E1}"/>
              </a:ext>
            </a:extLst>
          </p:cNvPr>
          <p:cNvSpPr>
            <a:spLocks noGrp="1"/>
          </p:cNvSpPr>
          <p:nvPr>
            <p:ph type="ftr" sz="quarter" idx="11"/>
          </p:nvPr>
        </p:nvSpPr>
        <p:spPr/>
        <p:txBody>
          <a:bodyPr/>
          <a:lstStyle/>
          <a:p>
            <a:pPr algn="l"/>
            <a:r>
              <a:rPr lang="en-US"/>
              <a:t>CC-by-SA 4.0  #edtech25</a:t>
            </a:r>
            <a:endParaRPr lang="en-US" dirty="0"/>
          </a:p>
        </p:txBody>
      </p:sp>
      <p:sp>
        <p:nvSpPr>
          <p:cNvPr id="5" name="Slide Number Placeholder 4">
            <a:extLst>
              <a:ext uri="{FF2B5EF4-FFF2-40B4-BE49-F238E27FC236}">
                <a16:creationId xmlns:a16="http://schemas.microsoft.com/office/drawing/2014/main" id="{803725BC-7298-DC81-B409-D34F233F7AB3}"/>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336242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8E02-5C27-F7F2-E488-6B36309189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153C22-ADC5-CFAD-050D-FE490062459C}"/>
              </a:ext>
            </a:extLst>
          </p:cNvPr>
          <p:cNvSpPr>
            <a:spLocks noGrp="1"/>
          </p:cNvSpPr>
          <p:nvPr>
            <p:ph type="title"/>
          </p:nvPr>
        </p:nvSpPr>
        <p:spPr>
          <a:xfrm>
            <a:off x="643466" y="786383"/>
            <a:ext cx="3517567" cy="2093975"/>
          </a:xfrm>
        </p:spPr>
        <p:txBody>
          <a:bodyPr anchor="b">
            <a:normAutofit/>
          </a:bodyPr>
          <a:lstStyle/>
          <a:p>
            <a:r>
              <a:rPr lang="en-IE" dirty="0"/>
              <a:t>Triple Helix Ethos</a:t>
            </a:r>
          </a:p>
        </p:txBody>
      </p:sp>
      <p:pic>
        <p:nvPicPr>
          <p:cNvPr id="6" name="Picture Placeholder 5">
            <a:extLst>
              <a:ext uri="{FF2B5EF4-FFF2-40B4-BE49-F238E27FC236}">
                <a16:creationId xmlns:a16="http://schemas.microsoft.com/office/drawing/2014/main" id="{077E1ECF-B465-6077-6306-822536BEEB22}"/>
              </a:ext>
            </a:extLst>
          </p:cNvPr>
          <p:cNvPicPr>
            <a:picLocks noGrp="1" noChangeAspect="1"/>
          </p:cNvPicPr>
          <p:nvPr>
            <p:ph idx="1"/>
          </p:nvPr>
        </p:nvPicPr>
        <p:blipFill>
          <a:blip r:embed="rId2"/>
          <a:srcRect l="8013" r="8012" b="-1"/>
          <a:stretch>
            <a:fillRect/>
          </a:stretch>
        </p:blipFill>
        <p:spPr>
          <a:xfrm>
            <a:off x="5458984" y="812799"/>
            <a:ext cx="5928344" cy="5294757"/>
          </a:xfrm>
          <a:noFill/>
        </p:spPr>
      </p:pic>
      <p:sp>
        <p:nvSpPr>
          <p:cNvPr id="11" name="Text Placeholder 3">
            <a:extLst>
              <a:ext uri="{FF2B5EF4-FFF2-40B4-BE49-F238E27FC236}">
                <a16:creationId xmlns:a16="http://schemas.microsoft.com/office/drawing/2014/main" id="{83530DEC-F03E-A03A-9750-EF71AF525E92}"/>
              </a:ext>
            </a:extLst>
          </p:cNvPr>
          <p:cNvSpPr>
            <a:spLocks noGrp="1"/>
          </p:cNvSpPr>
          <p:nvPr>
            <p:ph type="body" sz="half" idx="2"/>
          </p:nvPr>
        </p:nvSpPr>
        <p:spPr>
          <a:xfrm>
            <a:off x="643465" y="3043050"/>
            <a:ext cx="3517567" cy="3064505"/>
          </a:xfrm>
        </p:spPr>
        <p:txBody>
          <a:bodyPr>
            <a:normAutofit/>
          </a:bodyPr>
          <a:lstStyle/>
          <a:p>
            <a:r>
              <a:rPr lang="en-US" sz="3200" dirty="0"/>
              <a:t>Subject Matter Experts + Academics + Business</a:t>
            </a:r>
          </a:p>
        </p:txBody>
      </p:sp>
      <p:sp>
        <p:nvSpPr>
          <p:cNvPr id="2" name="Date Placeholder 1">
            <a:extLst>
              <a:ext uri="{FF2B5EF4-FFF2-40B4-BE49-F238E27FC236}">
                <a16:creationId xmlns:a16="http://schemas.microsoft.com/office/drawing/2014/main" id="{F74242C4-A50E-01E0-4977-ED3DBDEAD610}"/>
              </a:ext>
            </a:extLst>
          </p:cNvPr>
          <p:cNvSpPr>
            <a:spLocks noGrp="1"/>
          </p:cNvSpPr>
          <p:nvPr>
            <p:ph type="dt" sz="half" idx="10"/>
          </p:nvPr>
        </p:nvSpPr>
        <p:spPr/>
        <p:txBody>
          <a:bodyPr/>
          <a:lstStyle/>
          <a:p>
            <a:r>
              <a:rPr lang="en-US"/>
              <a:t>30 Jun 25</a:t>
            </a:r>
            <a:endParaRPr lang="en-US" dirty="0"/>
          </a:p>
        </p:txBody>
      </p:sp>
      <p:sp>
        <p:nvSpPr>
          <p:cNvPr id="4" name="Footer Placeholder 3">
            <a:extLst>
              <a:ext uri="{FF2B5EF4-FFF2-40B4-BE49-F238E27FC236}">
                <a16:creationId xmlns:a16="http://schemas.microsoft.com/office/drawing/2014/main" id="{770F5946-2E25-6A9F-141F-DD66A36A25A7}"/>
              </a:ext>
            </a:extLst>
          </p:cNvPr>
          <p:cNvSpPr>
            <a:spLocks noGrp="1"/>
          </p:cNvSpPr>
          <p:nvPr>
            <p:ph type="ftr" sz="quarter" idx="11"/>
          </p:nvPr>
        </p:nvSpPr>
        <p:spPr/>
        <p:txBody>
          <a:bodyPr/>
          <a:lstStyle/>
          <a:p>
            <a:r>
              <a:rPr lang="en-US"/>
              <a:t>CC-by-SA 4.0  #edtech25</a:t>
            </a:r>
            <a:endParaRPr lang="en-US" dirty="0"/>
          </a:p>
        </p:txBody>
      </p:sp>
      <p:sp>
        <p:nvSpPr>
          <p:cNvPr id="5" name="Slide Number Placeholder 4">
            <a:extLst>
              <a:ext uri="{FF2B5EF4-FFF2-40B4-BE49-F238E27FC236}">
                <a16:creationId xmlns:a16="http://schemas.microsoft.com/office/drawing/2014/main" id="{40040CB4-71BB-FB71-3D0F-D65EEE8FAD7D}"/>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317864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5419-7E28-7577-3CCA-FF5B283C0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D0D95-DAFC-3802-EA7E-0796AEBEC347}"/>
              </a:ext>
            </a:extLst>
          </p:cNvPr>
          <p:cNvSpPr>
            <a:spLocks noGrp="1"/>
          </p:cNvSpPr>
          <p:nvPr>
            <p:ph type="title"/>
          </p:nvPr>
        </p:nvSpPr>
        <p:spPr>
          <a:xfrm>
            <a:off x="1097280" y="286603"/>
            <a:ext cx="10058400" cy="1450757"/>
          </a:xfrm>
        </p:spPr>
        <p:txBody>
          <a:bodyPr anchor="b">
            <a:normAutofit/>
          </a:bodyPr>
          <a:lstStyle/>
          <a:p>
            <a:r>
              <a:rPr lang="en-IE" dirty="0"/>
              <a:t>Programs</a:t>
            </a:r>
          </a:p>
        </p:txBody>
      </p:sp>
      <p:graphicFrame>
        <p:nvGraphicFramePr>
          <p:cNvPr id="7" name="Text Placeholder 2">
            <a:extLst>
              <a:ext uri="{FF2B5EF4-FFF2-40B4-BE49-F238E27FC236}">
                <a16:creationId xmlns:a16="http://schemas.microsoft.com/office/drawing/2014/main" id="{B1194E48-313D-39AA-CDAA-29F12317EF0E}"/>
              </a:ext>
            </a:extLst>
          </p:cNvPr>
          <p:cNvGraphicFramePr>
            <a:graphicFrameLocks noGrp="1"/>
          </p:cNvGraphicFramePr>
          <p:nvPr>
            <p:ph idx="1"/>
            <p:extLst>
              <p:ext uri="{D42A27DB-BD31-4B8C-83A1-F6EECF244321}">
                <p14:modId xmlns:p14="http://schemas.microsoft.com/office/powerpoint/2010/main" val="118974302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5E797573-2F04-12A1-FFA7-D79ABC67EC71}"/>
              </a:ext>
            </a:extLst>
          </p:cNvPr>
          <p:cNvSpPr>
            <a:spLocks noGrp="1"/>
          </p:cNvSpPr>
          <p:nvPr>
            <p:ph type="dt" sz="half" idx="10"/>
          </p:nvPr>
        </p:nvSpPr>
        <p:spPr/>
        <p:txBody>
          <a:bodyPr/>
          <a:lstStyle/>
          <a:p>
            <a:r>
              <a:rPr lang="en-US"/>
              <a:t>30 Jun 25</a:t>
            </a:r>
            <a:endParaRPr lang="en-US" dirty="0"/>
          </a:p>
        </p:txBody>
      </p:sp>
      <p:sp>
        <p:nvSpPr>
          <p:cNvPr id="4" name="Footer Placeholder 3">
            <a:extLst>
              <a:ext uri="{FF2B5EF4-FFF2-40B4-BE49-F238E27FC236}">
                <a16:creationId xmlns:a16="http://schemas.microsoft.com/office/drawing/2014/main" id="{B60CC25B-2993-D0DC-1DE4-F6B5140040FC}"/>
              </a:ext>
            </a:extLst>
          </p:cNvPr>
          <p:cNvSpPr>
            <a:spLocks noGrp="1"/>
          </p:cNvSpPr>
          <p:nvPr>
            <p:ph type="ftr" sz="quarter" idx="11"/>
          </p:nvPr>
        </p:nvSpPr>
        <p:spPr/>
        <p:txBody>
          <a:bodyPr/>
          <a:lstStyle/>
          <a:p>
            <a:r>
              <a:rPr lang="en-US"/>
              <a:t>CC-by-SA 4.0  #edtech25</a:t>
            </a:r>
            <a:endParaRPr lang="en-US" dirty="0"/>
          </a:p>
        </p:txBody>
      </p:sp>
      <p:sp>
        <p:nvSpPr>
          <p:cNvPr id="5" name="Slide Number Placeholder 4">
            <a:extLst>
              <a:ext uri="{FF2B5EF4-FFF2-40B4-BE49-F238E27FC236}">
                <a16:creationId xmlns:a16="http://schemas.microsoft.com/office/drawing/2014/main" id="{03D606A5-2969-EFBD-1980-AF74263CDA35}"/>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49316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867EF-C117-E585-8F07-B4397572C162}"/>
            </a:ext>
          </a:extLst>
        </p:cNvPr>
        <p:cNvGrpSpPr/>
        <p:nvPr/>
      </p:nvGrpSpPr>
      <p:grpSpPr>
        <a:xfrm>
          <a:off x="0" y="0"/>
          <a:ext cx="0" cy="0"/>
          <a:chOff x="0" y="0"/>
          <a:chExt cx="0" cy="0"/>
        </a:xfrm>
      </p:grpSpPr>
      <p:pic>
        <p:nvPicPr>
          <p:cNvPr id="4" name="Picture 3" descr="Blue arrows pointing at a red button">
            <a:extLst>
              <a:ext uri="{FF2B5EF4-FFF2-40B4-BE49-F238E27FC236}">
                <a16:creationId xmlns:a16="http://schemas.microsoft.com/office/drawing/2014/main" id="{D6464680-67D5-D3B9-0C5B-56D775400770}"/>
              </a:ext>
            </a:extLst>
          </p:cNvPr>
          <p:cNvPicPr>
            <a:picLocks noChangeAspect="1"/>
          </p:cNvPicPr>
          <p:nvPr/>
        </p:nvPicPr>
        <p:blipFill>
          <a:blip r:embed="rId2"/>
          <a:srcRect t="24832" b="18910"/>
          <a:stretch>
            <a:fillRect/>
          </a:stretch>
        </p:blipFill>
        <p:spPr>
          <a:xfrm>
            <a:off x="15" y="10"/>
            <a:ext cx="12191985" cy="4578340"/>
          </a:xfrm>
          <a:prstGeom prst="rect">
            <a:avLst/>
          </a:prstGeom>
          <a:noFill/>
        </p:spPr>
      </p:pic>
      <p:sp>
        <p:nvSpPr>
          <p:cNvPr id="2" name="Title 1">
            <a:extLst>
              <a:ext uri="{FF2B5EF4-FFF2-40B4-BE49-F238E27FC236}">
                <a16:creationId xmlns:a16="http://schemas.microsoft.com/office/drawing/2014/main" id="{9E771B63-F658-C88E-6EEF-E3AFCB917C3A}"/>
              </a:ext>
            </a:extLst>
          </p:cNvPr>
          <p:cNvSpPr>
            <a:spLocks noGrp="1"/>
          </p:cNvSpPr>
          <p:nvPr>
            <p:ph type="title"/>
          </p:nvPr>
        </p:nvSpPr>
        <p:spPr>
          <a:xfrm>
            <a:off x="1097279" y="4799362"/>
            <a:ext cx="10113645" cy="743682"/>
          </a:xfrm>
        </p:spPr>
        <p:txBody>
          <a:bodyPr anchor="b">
            <a:normAutofit/>
          </a:bodyPr>
          <a:lstStyle/>
          <a:p>
            <a:r>
              <a:rPr lang="en-IE" dirty="0"/>
              <a:t>Started with OneDrive</a:t>
            </a:r>
          </a:p>
        </p:txBody>
      </p:sp>
      <p:sp>
        <p:nvSpPr>
          <p:cNvPr id="8" name="Text Placeholder 3">
            <a:extLst>
              <a:ext uri="{FF2B5EF4-FFF2-40B4-BE49-F238E27FC236}">
                <a16:creationId xmlns:a16="http://schemas.microsoft.com/office/drawing/2014/main" id="{E9FF648E-6404-6E4B-8261-18D4F0E8F680}"/>
              </a:ext>
            </a:extLst>
          </p:cNvPr>
          <p:cNvSpPr>
            <a:spLocks noGrp="1"/>
          </p:cNvSpPr>
          <p:nvPr>
            <p:ph type="body" sz="half" idx="2"/>
          </p:nvPr>
        </p:nvSpPr>
        <p:spPr>
          <a:xfrm>
            <a:off x="1097279" y="5715000"/>
            <a:ext cx="10113264" cy="609600"/>
          </a:xfrm>
        </p:spPr>
        <p:txBody>
          <a:bodyPr>
            <a:normAutofit/>
          </a:bodyPr>
          <a:lstStyle/>
          <a:p>
            <a:r>
              <a:rPr lang="en-US" sz="3200" dirty="0"/>
              <a:t>Both institutional and personal accounts.</a:t>
            </a:r>
          </a:p>
        </p:txBody>
      </p:sp>
      <p:sp>
        <p:nvSpPr>
          <p:cNvPr id="3" name="Date Placeholder 2">
            <a:extLst>
              <a:ext uri="{FF2B5EF4-FFF2-40B4-BE49-F238E27FC236}">
                <a16:creationId xmlns:a16="http://schemas.microsoft.com/office/drawing/2014/main" id="{5ED5C6B8-42B1-0F72-CDB0-72A79A68E691}"/>
              </a:ext>
            </a:extLst>
          </p:cNvPr>
          <p:cNvSpPr>
            <a:spLocks noGrp="1"/>
          </p:cNvSpPr>
          <p:nvPr>
            <p:ph type="dt" sz="half" idx="10"/>
          </p:nvPr>
        </p:nvSpPr>
        <p:spPr/>
        <p:txBody>
          <a:bodyPr/>
          <a:lstStyle/>
          <a:p>
            <a:r>
              <a:rPr lang="en-US"/>
              <a:t>30 Jun 25</a:t>
            </a:r>
            <a:endParaRPr lang="en-US" dirty="0"/>
          </a:p>
        </p:txBody>
      </p:sp>
      <p:sp>
        <p:nvSpPr>
          <p:cNvPr id="5" name="Footer Placeholder 4">
            <a:extLst>
              <a:ext uri="{FF2B5EF4-FFF2-40B4-BE49-F238E27FC236}">
                <a16:creationId xmlns:a16="http://schemas.microsoft.com/office/drawing/2014/main" id="{F732794D-E4EC-7767-083F-AE6FD70D32D5}"/>
              </a:ext>
            </a:extLst>
          </p:cNvPr>
          <p:cNvSpPr>
            <a:spLocks noGrp="1"/>
          </p:cNvSpPr>
          <p:nvPr>
            <p:ph type="ftr" sz="quarter" idx="11"/>
          </p:nvPr>
        </p:nvSpPr>
        <p:spPr/>
        <p:txBody>
          <a:bodyPr/>
          <a:lstStyle/>
          <a:p>
            <a:pPr algn="l"/>
            <a:r>
              <a:rPr lang="en-US"/>
              <a:t>CC-by-SA 4.0  #edtech25</a:t>
            </a:r>
            <a:endParaRPr lang="en-US" dirty="0"/>
          </a:p>
        </p:txBody>
      </p:sp>
      <p:sp>
        <p:nvSpPr>
          <p:cNvPr id="6" name="Slide Number Placeholder 5">
            <a:extLst>
              <a:ext uri="{FF2B5EF4-FFF2-40B4-BE49-F238E27FC236}">
                <a16:creationId xmlns:a16="http://schemas.microsoft.com/office/drawing/2014/main" id="{D9DB4B56-AC41-847B-2522-5C91560D12E0}"/>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4077426775"/>
      </p:ext>
    </p:extLst>
  </p:cSld>
  <p:clrMapOvr>
    <a:masterClrMapping/>
  </p:clrMapOvr>
</p:sld>
</file>

<file path=ppt/theme/theme1.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D2957789-34B8-480C-AF9B-3EB54B9E5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{02DA5DAA-A43E-48C5-8A5E-0CB84337953F}tf22712842_win32</Template>
  <TotalTime>110</TotalTime>
  <Words>635</Words>
  <Application>Microsoft Office PowerPoint</Application>
  <PresentationFormat>Widescreen</PresentationFormat>
  <Paragraphs>167</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Bookman Old Style</vt:lpstr>
      <vt:lpstr>Calibri</vt:lpstr>
      <vt:lpstr>Franklin Gothic Book</vt:lpstr>
      <vt:lpstr>Custom</vt:lpstr>
      <vt:lpstr>Digital Literacies Enhance Planning</vt:lpstr>
      <vt:lpstr>This collaborative work traces the evolution of a set of projects that is aided by clever application of digital literacies.  Several AI tools were used to amalgamate the work packages. The core material is generated by three people presenting this work.</vt:lpstr>
      <vt:lpstr>Four-P Framework</vt:lpstr>
      <vt:lpstr>Purpose</vt:lpstr>
      <vt:lpstr>Collaborative Planning</vt:lpstr>
      <vt:lpstr>RUN-EU Blended Intensive Programme</vt:lpstr>
      <vt:lpstr>Triple Helix Ethos</vt:lpstr>
      <vt:lpstr>Programs</vt:lpstr>
      <vt:lpstr>Started with OneDrive</vt:lpstr>
      <vt:lpstr>Evolved to Google Drive</vt:lpstr>
      <vt:lpstr>People</vt:lpstr>
      <vt:lpstr>Filipe, Frances, Bernie</vt:lpstr>
      <vt:lpstr>RUN-EU Partners</vt:lpstr>
      <vt:lpstr>Skillnet Ireland</vt:lpstr>
      <vt:lpstr>Protocols</vt:lpstr>
      <vt:lpstr>OneDrive</vt:lpstr>
      <vt:lpstr>Meeting AIs</vt:lpstr>
      <vt:lpstr>Smart Vectoring</vt:lpstr>
      <vt:lpstr>Questions?</vt:lpstr>
      <vt:lpstr>Challenging Times Ahead</vt:lpstr>
      <vt:lpstr>Enhancing Digital Literacies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Bernard Goldbach</dc:creator>
  <cp:lastModifiedBy>Bernard Goldbach</cp:lastModifiedBy>
  <cp:revision>7</cp:revision>
  <dcterms:created xsi:type="dcterms:W3CDTF">2025-05-29T05:33:46Z</dcterms:created>
  <dcterms:modified xsi:type="dcterms:W3CDTF">2025-05-30T06:00:07Z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